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78" r:id="rId24"/>
    <p:sldId id="280" r:id="rId25"/>
    <p:sldId id="281" r:id="rId26"/>
    <p:sldId id="282" r:id="rId27"/>
    <p:sldId id="283" r:id="rId28"/>
    <p:sldId id="285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2" r:id="rId46"/>
    <p:sldId id="303" r:id="rId47"/>
    <p:sldId id="305" r:id="rId48"/>
    <p:sldId id="304" r:id="rId49"/>
    <p:sldId id="306" r:id="rId50"/>
    <p:sldId id="307" r:id="rId51"/>
    <p:sldId id="308" r:id="rId52"/>
    <p:sldId id="309" r:id="rId53"/>
    <p:sldId id="310" r:id="rId54"/>
    <p:sldId id="312" r:id="rId55"/>
    <p:sldId id="313" r:id="rId56"/>
    <p:sldId id="314" r:id="rId57"/>
    <p:sldId id="323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791" autoAdjust="0"/>
    <p:restoredTop sz="94660"/>
  </p:normalViewPr>
  <p:slideViewPr>
    <p:cSldViewPr snapToGrid="0">
      <p:cViewPr varScale="1">
        <p:scale>
          <a:sx n="57" d="100"/>
          <a:sy n="57" d="100"/>
        </p:scale>
        <p:origin x="7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2226-8BA0-49E7-9622-C44A4125AFE3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92B5-2CDA-4A3C-A280-4C1ED3B5F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14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2226-8BA0-49E7-9622-C44A4125AFE3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92B5-2CDA-4A3C-A280-4C1ED3B5F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205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2226-8BA0-49E7-9622-C44A4125AFE3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92B5-2CDA-4A3C-A280-4C1ED3B5F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38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2226-8BA0-49E7-9622-C44A4125AFE3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92B5-2CDA-4A3C-A280-4C1ED3B5F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323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2226-8BA0-49E7-9622-C44A4125AFE3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92B5-2CDA-4A3C-A280-4C1ED3B5F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621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2226-8BA0-49E7-9622-C44A4125AFE3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92B5-2CDA-4A3C-A280-4C1ED3B5F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810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2226-8BA0-49E7-9622-C44A4125AFE3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92B5-2CDA-4A3C-A280-4C1ED3B5F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821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2226-8BA0-49E7-9622-C44A4125AFE3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92B5-2CDA-4A3C-A280-4C1ED3B5F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571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2226-8BA0-49E7-9622-C44A4125AFE3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92B5-2CDA-4A3C-A280-4C1ED3B5F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18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2226-8BA0-49E7-9622-C44A4125AFE3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92B5-2CDA-4A3C-A280-4C1ED3B5F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696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2226-8BA0-49E7-9622-C44A4125AFE3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92B5-2CDA-4A3C-A280-4C1ED3B5F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608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92226-8BA0-49E7-9622-C44A4125AFE3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992B5-2CDA-4A3C-A280-4C1ED3B5F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318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189614" y="108690"/>
            <a:ext cx="4754881" cy="2435005"/>
          </a:xfrm>
        </p:spPr>
        <p:txBody>
          <a:bodyPr/>
          <a:lstStyle/>
          <a:p>
            <a:r>
              <a:rPr lang="ko-KR" altLang="en-US" dirty="0"/>
              <a:t>리뷰작성하는 페이지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92" y="108691"/>
            <a:ext cx="3921493" cy="41842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92" y="2734888"/>
            <a:ext cx="3438403" cy="351855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5623" y="3836323"/>
            <a:ext cx="1903615" cy="236914"/>
          </a:xfrm>
          <a:prstGeom prst="rect">
            <a:avLst/>
          </a:prstGeom>
          <a:solidFill>
            <a:srgbClr val="5B9BD5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097116" y="3652683"/>
            <a:ext cx="4754881" cy="2435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내용입력안하고</a:t>
            </a:r>
            <a:r>
              <a:rPr lang="ko-KR" altLang="en-US" dirty="0"/>
              <a:t> 저장하기 누르면 </a:t>
            </a:r>
            <a:r>
              <a:rPr lang="ko-KR" altLang="en-US" dirty="0" err="1"/>
              <a:t>빨간박스처러</a:t>
            </a:r>
            <a:r>
              <a:rPr lang="ko-KR" altLang="en-US" dirty="0"/>
              <a:t> </a:t>
            </a:r>
            <a:r>
              <a:rPr lang="ko-KR" altLang="en-US" dirty="0" err="1"/>
              <a:t>오류메세지</a:t>
            </a:r>
            <a:r>
              <a:rPr lang="ko-KR" altLang="en-US" dirty="0"/>
              <a:t> 나오도록 함</a:t>
            </a:r>
          </a:p>
        </p:txBody>
      </p:sp>
    </p:spTree>
    <p:extLst>
      <p:ext uri="{BB962C8B-B14F-4D97-AF65-F5344CB8AC3E}">
        <p14:creationId xmlns:p14="http://schemas.microsoft.com/office/powerpoint/2010/main" val="1228284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7597833" y="315884"/>
            <a:ext cx="4447628" cy="63662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dirty="0" err="1"/>
              <a:t>레포지터리</a:t>
            </a:r>
            <a:r>
              <a:rPr lang="en-US" altLang="ko-KR" sz="1600" dirty="0"/>
              <a:t>save</a:t>
            </a:r>
            <a:r>
              <a:rPr lang="ko-KR" altLang="en-US" sz="1600" dirty="0"/>
              <a:t>추가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r>
              <a:rPr lang="ko-KR" altLang="en-US" sz="1600" dirty="0"/>
              <a:t>그리고 </a:t>
            </a:r>
            <a:r>
              <a:rPr lang="en-US" altLang="ko-KR" sz="1600" dirty="0" err="1"/>
              <a:t>restauran</a:t>
            </a:r>
            <a:r>
              <a:rPr lang="ko-KR" altLang="en-US" sz="1600" dirty="0" err="1"/>
              <a:t>엔티티</a:t>
            </a:r>
            <a:r>
              <a:rPr lang="ko-KR" altLang="en-US" sz="1600" dirty="0"/>
              <a:t> 속성들이 다 </a:t>
            </a:r>
            <a:r>
              <a:rPr lang="en-US" altLang="ko-KR" sz="1600" dirty="0" err="1"/>
              <a:t>notnull</a:t>
            </a:r>
            <a:r>
              <a:rPr lang="ko-KR" altLang="en-US" sz="1600" dirty="0"/>
              <a:t>이 걸려있어서 </a:t>
            </a:r>
            <a:r>
              <a:rPr lang="en-US" altLang="ko-KR" sz="1600" dirty="0" err="1"/>
              <a:t>setAdress</a:t>
            </a:r>
            <a:r>
              <a:rPr lang="en-US" altLang="ko-KR" sz="1600" dirty="0"/>
              <a:t> </a:t>
            </a:r>
            <a:r>
              <a:rPr lang="ko-KR" altLang="en-US" sz="1600" dirty="0"/>
              <a:t>이하 들 </a:t>
            </a:r>
            <a:r>
              <a:rPr lang="ko-KR" altLang="en-US" sz="1600" dirty="0" err="1"/>
              <a:t>할당해줫음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Null</a:t>
            </a:r>
            <a:r>
              <a:rPr lang="ko-KR" altLang="en-US" sz="1600" dirty="0"/>
              <a:t>이 들어가면</a:t>
            </a:r>
            <a:r>
              <a:rPr lang="en-US" altLang="ko-KR" sz="1600" dirty="0"/>
              <a:t> </a:t>
            </a:r>
            <a:r>
              <a:rPr lang="ko-KR" altLang="en-US" sz="1600" dirty="0"/>
              <a:t>안됨</a:t>
            </a:r>
            <a:r>
              <a:rPr lang="en-US" altLang="ko-KR" sz="1600" dirty="0"/>
              <a:t>..</a:t>
            </a:r>
            <a:r>
              <a:rPr lang="en-US" altLang="ko-KR" sz="1600" dirty="0" err="1"/>
              <a:t>db</a:t>
            </a:r>
            <a:r>
              <a:rPr lang="ko-KR" altLang="en-US" sz="1600" dirty="0" err="1"/>
              <a:t>에저장이안되는거</a:t>
            </a:r>
            <a:r>
              <a:rPr lang="en-US" altLang="ko-KR" sz="1600" dirty="0"/>
              <a:t>?</a:t>
            </a:r>
            <a:r>
              <a:rPr lang="ko-KR" altLang="en-US" sz="1600" dirty="0"/>
              <a:t>아니면 </a:t>
            </a:r>
            <a:r>
              <a:rPr lang="en-US" altLang="ko-KR" sz="1600" dirty="0" err="1"/>
              <a:t>db</a:t>
            </a:r>
            <a:r>
              <a:rPr lang="ko-KR" altLang="en-US" sz="1600" dirty="0"/>
              <a:t>에 </a:t>
            </a:r>
            <a:r>
              <a:rPr lang="ko-KR" altLang="en-US" sz="1600" dirty="0" err="1"/>
              <a:t>저장은되고</a:t>
            </a:r>
            <a:r>
              <a:rPr lang="ko-KR" altLang="en-US" sz="1600" dirty="0"/>
              <a:t> </a:t>
            </a:r>
            <a:r>
              <a:rPr lang="ko-KR" altLang="en-US" sz="1600" dirty="0" err="1"/>
              <a:t>꺼내거</a:t>
            </a:r>
            <a:r>
              <a:rPr lang="ko-KR" altLang="en-US" sz="1600" dirty="0"/>
              <a:t> 실행이 </a:t>
            </a:r>
            <a:r>
              <a:rPr lang="ko-KR" altLang="en-US" sz="1600" dirty="0" err="1"/>
              <a:t>안되는거</a:t>
            </a:r>
            <a:r>
              <a:rPr lang="en-US" altLang="ko-KR" sz="1600" dirty="0"/>
              <a:t>?</a:t>
            </a:r>
          </a:p>
          <a:p>
            <a:pPr marL="0" indent="0">
              <a:buNone/>
            </a:pPr>
            <a:r>
              <a:rPr lang="en-US" altLang="ko-KR" sz="1600" dirty="0"/>
              <a:t>-&gt; </a:t>
            </a:r>
            <a:r>
              <a:rPr lang="ko-KR" altLang="en-US" sz="1600" dirty="0"/>
              <a:t>당연히 </a:t>
            </a:r>
            <a:r>
              <a:rPr lang="en-US" altLang="ko-KR" sz="1600" dirty="0"/>
              <a:t>java</a:t>
            </a:r>
            <a:r>
              <a:rPr lang="ko-KR" altLang="en-US" sz="1600" dirty="0"/>
              <a:t>에서 </a:t>
            </a:r>
            <a:r>
              <a:rPr lang="ko-KR" altLang="en-US" sz="1600" dirty="0" err="1"/>
              <a:t>객체생성이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안되는거지</a:t>
            </a:r>
            <a:r>
              <a:rPr lang="en-US" altLang="ko-KR" sz="1600" dirty="0"/>
              <a:t>;;</a:t>
            </a:r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 member </a:t>
            </a:r>
            <a:r>
              <a:rPr lang="ko-KR" altLang="en-US" sz="1600" dirty="0" err="1"/>
              <a:t>엔터티에서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이렇게 되어있음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따라서 비회원</a:t>
            </a:r>
            <a:r>
              <a:rPr lang="en-US" altLang="ko-KR" sz="1600" dirty="0"/>
              <a:t>1, </a:t>
            </a:r>
            <a:r>
              <a:rPr lang="ko-KR" altLang="en-US" sz="1600" dirty="0"/>
              <a:t>비회원</a:t>
            </a:r>
            <a:r>
              <a:rPr lang="en-US" altLang="ko-KR" sz="1600" dirty="0"/>
              <a:t>2 . . . </a:t>
            </a:r>
            <a:r>
              <a:rPr lang="ko-KR" altLang="en-US" sz="1600" dirty="0"/>
              <a:t>처럼 </a:t>
            </a:r>
            <a:r>
              <a:rPr lang="ko-KR" altLang="en-US" sz="1600" dirty="0" err="1"/>
              <a:t>구분돼야함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r>
              <a:rPr lang="en-US" altLang="ko-KR" sz="1600" dirty="0"/>
              <a:t>-&gt;</a:t>
            </a:r>
            <a:r>
              <a:rPr lang="ko-KR" altLang="en-US" sz="1600" dirty="0" err="1"/>
              <a:t>자바유틸</a:t>
            </a:r>
            <a:r>
              <a:rPr lang="ko-KR" altLang="en-US" sz="1600" dirty="0"/>
              <a:t> </a:t>
            </a:r>
            <a:r>
              <a:rPr lang="en-US" altLang="ko-KR" sz="1600" dirty="0"/>
              <a:t>UUID</a:t>
            </a:r>
            <a:r>
              <a:rPr lang="ko-KR" altLang="en-US" sz="1600" dirty="0"/>
              <a:t>이용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이렇게 하면 됨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-&gt;</a:t>
            </a:r>
            <a:r>
              <a:rPr lang="ko-KR" altLang="en-US" sz="1600" dirty="0"/>
              <a:t>결과</a:t>
            </a:r>
            <a:r>
              <a:rPr lang="en-US" altLang="ko-KR" sz="1600" dirty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32" y="236721"/>
            <a:ext cx="7135221" cy="27435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33836"/>
          <a:stretch/>
        </p:blipFill>
        <p:spPr>
          <a:xfrm>
            <a:off x="267327" y="3123164"/>
            <a:ext cx="7147626" cy="3324689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966729" y="1990833"/>
            <a:ext cx="2956878" cy="2536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3940233" y="2090274"/>
            <a:ext cx="3782291" cy="8900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1227" y="2980304"/>
            <a:ext cx="2194161" cy="62690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/>
          <a:srcRect r="2992" b="-3082"/>
          <a:stretch/>
        </p:blipFill>
        <p:spPr>
          <a:xfrm>
            <a:off x="7414953" y="4390162"/>
            <a:ext cx="4753996" cy="364531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9917084" y="4390163"/>
            <a:ext cx="2352820" cy="2732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3076" y="5137317"/>
            <a:ext cx="4915586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687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580" y="83071"/>
            <a:ext cx="11928881" cy="619613"/>
          </a:xfrm>
        </p:spPr>
        <p:txBody>
          <a:bodyPr>
            <a:no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review_detail.html -&gt; </a:t>
            </a:r>
            <a:r>
              <a:rPr lang="ko-KR" altLang="en-US" sz="2000" dirty="0" err="1"/>
              <a:t>스프링부트</a:t>
            </a:r>
            <a:r>
              <a:rPr lang="ko-KR" altLang="en-US" sz="2000" dirty="0"/>
              <a:t> </a:t>
            </a:r>
            <a:r>
              <a:rPr lang="en-US" altLang="ko-KR" sz="2000" dirty="0" err="1"/>
              <a:t>question_list</a:t>
            </a:r>
            <a:r>
              <a:rPr lang="en-US" altLang="ko-KR" sz="2000" dirty="0"/>
              <a:t> </a:t>
            </a:r>
            <a:r>
              <a:rPr lang="ko-KR" altLang="en-US" sz="2000" dirty="0"/>
              <a:t>처럼 나오도록 수정하기</a:t>
            </a:r>
            <a:endParaRPr lang="en-US" altLang="ko-KR" sz="2000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646984" y="1138422"/>
            <a:ext cx="5398477" cy="55437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dirty="0" err="1"/>
              <a:t>네이게이션바</a:t>
            </a:r>
            <a:r>
              <a:rPr lang="ko-KR" altLang="en-US" sz="1400" dirty="0"/>
              <a:t> 추가</a:t>
            </a:r>
            <a:r>
              <a:rPr lang="en-US" altLang="ko-KR" sz="1400" dirty="0"/>
              <a:t>, </a:t>
            </a:r>
          </a:p>
          <a:p>
            <a:pPr marL="0" indent="0">
              <a:buNone/>
            </a:pPr>
            <a:r>
              <a:rPr lang="ko-KR" altLang="en-US" sz="1400" dirty="0"/>
              <a:t>기존의 </a:t>
            </a:r>
            <a:r>
              <a:rPr lang="en-US" altLang="ko-KR" sz="1400" dirty="0"/>
              <a:t>review_detail.html</a:t>
            </a:r>
            <a:r>
              <a:rPr lang="ko-KR" altLang="en-US" sz="1400" dirty="0"/>
              <a:t>을 </a:t>
            </a:r>
            <a:r>
              <a:rPr lang="en-US" altLang="ko-KR" sz="1400" dirty="0" err="1"/>
              <a:t>review_list</a:t>
            </a:r>
            <a:r>
              <a:rPr lang="en-US" altLang="ko-KR" sz="1400" dirty="0"/>
              <a:t> </a:t>
            </a:r>
            <a:r>
              <a:rPr lang="ko-KR" altLang="en-US" sz="1400" dirty="0"/>
              <a:t>랑 </a:t>
            </a:r>
            <a:r>
              <a:rPr lang="en-US" altLang="ko-KR" sz="1400" dirty="0" err="1"/>
              <a:t>review_detail</a:t>
            </a:r>
            <a:r>
              <a:rPr lang="ko-KR" altLang="en-US" sz="1400" dirty="0"/>
              <a:t>로 분리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내용 텍스트 클릭하면 해당 리뷰디테일로 페이지 이동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ko-KR" altLang="en-US" sz="1400" dirty="0"/>
              <a:t>순서대로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 err="1"/>
              <a:t>첨부이미지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 err="1"/>
              <a:t>별점</a:t>
            </a:r>
            <a:r>
              <a:rPr lang="en-US" altLang="ko-KR" sz="1400" dirty="0"/>
              <a:t>-&gt;</a:t>
            </a:r>
            <a:r>
              <a:rPr lang="ko-KR" altLang="en-US" sz="1400" u="sng" dirty="0"/>
              <a:t>추후 수정 </a:t>
            </a:r>
            <a:r>
              <a:rPr lang="ko-KR" altLang="en-US" sz="1400" u="sng" dirty="0" err="1"/>
              <a:t>별이미지</a:t>
            </a:r>
            <a:r>
              <a:rPr lang="ko-KR" altLang="en-US" sz="1400" u="sng" dirty="0"/>
              <a:t> 그대로 나오도록</a:t>
            </a:r>
            <a:endParaRPr lang="en-US" altLang="ko-KR" sz="1400" u="sng" dirty="0"/>
          </a:p>
          <a:p>
            <a:pPr marL="0" indent="0">
              <a:buNone/>
            </a:pPr>
            <a:r>
              <a:rPr lang="ko-KR" altLang="en-US" sz="1400" dirty="0"/>
              <a:t>닉네임</a:t>
            </a:r>
            <a:r>
              <a:rPr lang="en-US" altLang="ko-KR" sz="1400" dirty="0"/>
              <a:t>/</a:t>
            </a:r>
            <a:r>
              <a:rPr lang="ko-KR" altLang="en-US" sz="1400" dirty="0"/>
              <a:t>비회원이면 비회원이라고 일단 </a:t>
            </a:r>
            <a:r>
              <a:rPr lang="ko-KR" altLang="en-US" sz="1400" dirty="0" err="1"/>
              <a:t>출력되게함</a:t>
            </a:r>
            <a:r>
              <a:rPr lang="en-US" altLang="ko-KR" sz="1400" dirty="0"/>
              <a:t>-&gt;</a:t>
            </a:r>
            <a:r>
              <a:rPr lang="ko-KR" altLang="en-US" sz="1400" u="sng" dirty="0" err="1"/>
              <a:t>추후수정</a:t>
            </a:r>
            <a:endParaRPr lang="en-US" altLang="ko-KR" sz="1400" u="sng" dirty="0"/>
          </a:p>
          <a:p>
            <a:pPr marL="0" indent="0">
              <a:buNone/>
            </a:pPr>
            <a:r>
              <a:rPr lang="ko-KR" altLang="en-US" sz="1400" dirty="0"/>
              <a:t>내용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목록 버튼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ko-KR" altLang="en-US" sz="14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t="-1" b="30968"/>
          <a:stretch/>
        </p:blipFill>
        <p:spPr>
          <a:xfrm>
            <a:off x="359651" y="889040"/>
            <a:ext cx="5852279" cy="218666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072321" y="926804"/>
            <a:ext cx="898094" cy="209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634518" y="2375991"/>
            <a:ext cx="618232" cy="184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51" y="3276159"/>
            <a:ext cx="4834124" cy="257300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943634" y="3303630"/>
            <a:ext cx="641624" cy="154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24681" y="4345492"/>
            <a:ext cx="641624" cy="15446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157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1120</a:t>
            </a:r>
            <a:r>
              <a:rPr lang="ko-KR" altLang="en-US" dirty="0"/>
              <a:t> </a:t>
            </a:r>
            <a:r>
              <a:rPr lang="en-US" altLang="ko-KR" dirty="0"/>
              <a:t>_ 5</a:t>
            </a:r>
            <a:r>
              <a:rPr lang="ko-KR" altLang="en-US" dirty="0"/>
              <a:t>일 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&lt;11/20 </a:t>
            </a:r>
            <a:r>
              <a:rPr lang="ko-KR" altLang="en-US" dirty="0"/>
              <a:t>목표</a:t>
            </a:r>
            <a:r>
              <a:rPr lang="en-US" altLang="ko-KR" dirty="0"/>
              <a:t>&gt;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1. review/detail </a:t>
            </a:r>
            <a:r>
              <a:rPr lang="ko-KR" altLang="en-US" dirty="0"/>
              <a:t>페이지 </a:t>
            </a:r>
            <a:r>
              <a:rPr lang="ko-KR" altLang="en-US" dirty="0" err="1"/>
              <a:t>사용자등록별점대로</a:t>
            </a:r>
            <a:r>
              <a:rPr lang="ko-KR" altLang="en-US" dirty="0"/>
              <a:t> 표시되게 </a:t>
            </a:r>
            <a:r>
              <a:rPr lang="en-US" altLang="ko-KR" dirty="0"/>
              <a:t>-&gt; </a:t>
            </a:r>
            <a:r>
              <a:rPr lang="ko-KR" altLang="en-US" dirty="0" err="1"/>
              <a:t>전체구성</a:t>
            </a:r>
            <a:r>
              <a:rPr lang="ko-KR" altLang="en-US" dirty="0"/>
              <a:t> 변경</a:t>
            </a:r>
            <a:r>
              <a:rPr lang="en-US" altLang="ko-KR" dirty="0"/>
              <a:t>.. </a:t>
            </a:r>
            <a:r>
              <a:rPr lang="ko-KR" altLang="en-US" dirty="0"/>
              <a:t>보류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</a:p>
        </p:txBody>
      </p:sp>
    </p:spTree>
    <p:extLst>
      <p:ext uri="{BB962C8B-B14F-4D97-AF65-F5344CB8AC3E}">
        <p14:creationId xmlns:p14="http://schemas.microsoft.com/office/powerpoint/2010/main" val="1134224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580" y="83071"/>
            <a:ext cx="11928881" cy="619613"/>
          </a:xfrm>
        </p:spPr>
        <p:txBody>
          <a:bodyPr>
            <a:noAutofit/>
          </a:bodyPr>
          <a:lstStyle/>
          <a:p>
            <a:r>
              <a:rPr lang="en-US" altLang="ko-KR" sz="2000" dirty="0"/>
              <a:t>1. review/detail </a:t>
            </a:r>
            <a:r>
              <a:rPr lang="ko-KR" altLang="en-US" sz="2000" dirty="0"/>
              <a:t>페이지 </a:t>
            </a:r>
            <a:r>
              <a:rPr lang="ko-KR" altLang="en-US" sz="2000" dirty="0" err="1"/>
              <a:t>사용자등록별점대로</a:t>
            </a:r>
            <a:r>
              <a:rPr lang="ko-KR" altLang="en-US" sz="2000" dirty="0"/>
              <a:t> 표시되게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/>
              <a:t> 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646984" y="1138422"/>
            <a:ext cx="5398477" cy="55437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dirty="0"/>
              <a:t>회원이 </a:t>
            </a:r>
            <a:r>
              <a:rPr lang="en-US" altLang="ko-KR" sz="1400" dirty="0"/>
              <a:t>4</a:t>
            </a:r>
            <a:r>
              <a:rPr lang="ko-KR" altLang="en-US" sz="1400" dirty="0"/>
              <a:t>점의 </a:t>
            </a:r>
            <a:r>
              <a:rPr lang="ko-KR" altLang="en-US" sz="1400" dirty="0" err="1"/>
              <a:t>별점을</a:t>
            </a:r>
            <a:r>
              <a:rPr lang="ko-KR" altLang="en-US" sz="1400" dirty="0"/>
              <a:t> 등록했는데 </a:t>
            </a:r>
            <a:r>
              <a:rPr lang="ko-KR" altLang="en-US" sz="1400" dirty="0" err="1"/>
              <a:t>별점표시가</a:t>
            </a:r>
            <a:r>
              <a:rPr lang="ko-KR" altLang="en-US" sz="1400" dirty="0"/>
              <a:t> 안되고 있음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ko-KR" altLang="en-US" sz="1400" dirty="0"/>
              <a:t>해결법 아래 </a:t>
            </a:r>
            <a:r>
              <a:rPr lang="ko-KR" altLang="en-US" sz="1400" dirty="0" err="1"/>
              <a:t>사진첨부</a:t>
            </a:r>
            <a:r>
              <a:rPr lang="ko-KR" altLang="en-US" sz="1400" dirty="0"/>
              <a:t> </a:t>
            </a:r>
            <a:r>
              <a:rPr lang="en-US" altLang="ko-KR" sz="1400" dirty="0"/>
              <a:t>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634518" y="2375991"/>
            <a:ext cx="618232" cy="184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26674" y="6506750"/>
            <a:ext cx="641624" cy="15446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51" y="1136540"/>
            <a:ext cx="3479574" cy="1542491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611558" y="2166254"/>
            <a:ext cx="2045920" cy="3940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20" y="3112887"/>
            <a:ext cx="4539915" cy="2074658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V="1">
            <a:off x="2657477" y="1507958"/>
            <a:ext cx="3989507" cy="85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51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337" y="1260473"/>
            <a:ext cx="7491663" cy="51883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58" y="180607"/>
            <a:ext cx="5961968" cy="3836156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5486400" y="3176337"/>
            <a:ext cx="4780547" cy="1379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742947" y="3368842"/>
            <a:ext cx="3096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여기다가 붙여서 </a:t>
            </a:r>
            <a:r>
              <a:rPr lang="ko-KR" altLang="en-US" dirty="0" err="1"/>
              <a:t>쓰면됨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304547" y="180607"/>
            <a:ext cx="58874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&lt;</a:t>
            </a:r>
            <a:r>
              <a:rPr lang="ko-KR" altLang="en-US" sz="2400" b="1" dirty="0" err="1"/>
              <a:t>카카오지도</a:t>
            </a:r>
            <a:r>
              <a:rPr lang="ko-KR" altLang="en-US" sz="2400" b="1" dirty="0"/>
              <a:t> </a:t>
            </a:r>
            <a:r>
              <a:rPr lang="en-US" altLang="ko-KR" sz="2400" b="1" dirty="0" err="1"/>
              <a:t>api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사용하기</a:t>
            </a:r>
            <a:r>
              <a:rPr lang="en-US" altLang="ko-KR" sz="2400" b="1" dirty="0"/>
              <a:t>&gt;</a:t>
            </a:r>
          </a:p>
          <a:p>
            <a:r>
              <a:rPr lang="en-US" altLang="ko-KR" sz="2400" b="1" dirty="0"/>
              <a:t>-&gt;</a:t>
            </a:r>
            <a:r>
              <a:rPr lang="ko-KR" altLang="en-US" sz="2400" b="1" dirty="0" err="1"/>
              <a:t>카카오디벨로퍼</a:t>
            </a:r>
            <a:r>
              <a:rPr lang="ko-KR" altLang="en-US" sz="2400" b="1" dirty="0"/>
              <a:t> 가입해서 </a:t>
            </a:r>
            <a:r>
              <a:rPr lang="ko-KR" altLang="en-US" sz="2400" b="1" dirty="0" err="1"/>
              <a:t>키발급받음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7810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580" y="83071"/>
            <a:ext cx="11928881" cy="619613"/>
          </a:xfrm>
        </p:spPr>
        <p:txBody>
          <a:bodyPr>
            <a:noAutofit/>
          </a:bodyPr>
          <a:lstStyle/>
          <a:p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/>
              <a:t> 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646984" y="1138422"/>
            <a:ext cx="5398477" cy="55437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dirty="0"/>
              <a:t>선영 </a:t>
            </a:r>
            <a:r>
              <a:rPr lang="en-US" altLang="ko-KR" sz="1800" dirty="0"/>
              <a:t>: </a:t>
            </a:r>
            <a:r>
              <a:rPr lang="ko-KR" altLang="en-US" sz="1800" dirty="0"/>
              <a:t>가게 사장사용자가 등록하는 페이지 구현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342900" indent="-342900">
              <a:buAutoNum type="arabicPeriod"/>
            </a:pPr>
            <a:r>
              <a:rPr lang="ko-KR" altLang="en-US" sz="1800" dirty="0"/>
              <a:t>현 위치기반 주변 식당 </a:t>
            </a:r>
            <a:r>
              <a:rPr lang="en-US" altLang="ko-KR" sz="1800" dirty="0"/>
              <a:t>list </a:t>
            </a:r>
            <a:r>
              <a:rPr lang="ko-KR" altLang="en-US" sz="1800" dirty="0"/>
              <a:t>페이지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 - /store/list</a:t>
            </a:r>
          </a:p>
          <a:p>
            <a:pPr marL="0" indent="0">
              <a:buNone/>
            </a:pPr>
            <a:r>
              <a:rPr lang="en-US" altLang="ko-KR" sz="1800" dirty="0"/>
              <a:t>2. </a:t>
            </a:r>
            <a:r>
              <a:rPr lang="ko-KR" altLang="en-US" sz="1800" dirty="0"/>
              <a:t>가게 등록 페이지 </a:t>
            </a:r>
            <a:r>
              <a:rPr lang="en-US" altLang="ko-KR" sz="1800" dirty="0"/>
              <a:t>-&gt; </a:t>
            </a:r>
            <a:r>
              <a:rPr lang="ko-KR" altLang="en-US" sz="1800" dirty="0"/>
              <a:t>폼 형식 </a:t>
            </a:r>
            <a:r>
              <a:rPr lang="ko-KR" altLang="en-US" sz="1800" dirty="0" err="1"/>
              <a:t>사용예정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400" dirty="0"/>
              <a:t> - owner/list/create -&gt;</a:t>
            </a:r>
            <a:r>
              <a:rPr lang="ko-KR" altLang="en-US" sz="1400" dirty="0"/>
              <a:t>로 하기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/store</a:t>
            </a:r>
            <a:r>
              <a:rPr lang="ko-KR" altLang="en-US" sz="1400" dirty="0"/>
              <a:t>은 </a:t>
            </a:r>
            <a:r>
              <a:rPr lang="en-US" altLang="ko-KR" sz="1400" dirty="0"/>
              <a:t>user</a:t>
            </a:r>
            <a:r>
              <a:rPr lang="ko-KR" altLang="en-US" sz="1400" dirty="0" err="1"/>
              <a:t>메인에</a:t>
            </a:r>
            <a:r>
              <a:rPr lang="ko-KR" altLang="en-US" sz="1400" dirty="0"/>
              <a:t> 넣기로 함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55" y="1029244"/>
            <a:ext cx="3575345" cy="5652910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V="1">
            <a:off x="3898900" y="2171700"/>
            <a:ext cx="2565400" cy="180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3898900" y="3124200"/>
            <a:ext cx="2748084" cy="292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357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580" y="83071"/>
            <a:ext cx="11928881" cy="619613"/>
          </a:xfrm>
        </p:spPr>
        <p:txBody>
          <a:bodyPr>
            <a:noAutofit/>
          </a:bodyPr>
          <a:lstStyle/>
          <a:p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/>
              <a:t>1. store/owner/list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7296208" y="1138422"/>
            <a:ext cx="4749253" cy="55437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-&gt; </a:t>
            </a:r>
            <a:r>
              <a:rPr lang="ko-KR" altLang="en-US" sz="2000" dirty="0"/>
              <a:t>로그인 가게사장으로 하면 </a:t>
            </a:r>
            <a:r>
              <a:rPr lang="ko-KR" altLang="en-US" sz="2000" dirty="0" err="1"/>
              <a:t>리다이렉트</a:t>
            </a:r>
            <a:r>
              <a:rPr lang="ko-KR" altLang="en-US" sz="2000" dirty="0"/>
              <a:t> 시킬 페이지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-&gt;</a:t>
            </a:r>
            <a:r>
              <a:rPr lang="ko-KR" altLang="en-US" sz="2000" dirty="0" err="1"/>
              <a:t>지가등록한</a:t>
            </a:r>
            <a:r>
              <a:rPr lang="ko-KR" altLang="en-US" sz="2000" dirty="0"/>
              <a:t> 가게 리스트임</a:t>
            </a:r>
            <a:endParaRPr lang="en-US" altLang="ko-KR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0" y="1138422"/>
            <a:ext cx="6925642" cy="445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23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580" y="83071"/>
            <a:ext cx="11928881" cy="619613"/>
          </a:xfrm>
        </p:spPr>
        <p:txBody>
          <a:bodyPr>
            <a:noAutofit/>
          </a:bodyPr>
          <a:lstStyle/>
          <a:p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/>
              <a:t>1. store/create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7296208" y="1138422"/>
            <a:ext cx="4749253" cy="55437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-&gt; </a:t>
            </a:r>
            <a:r>
              <a:rPr lang="ko-KR" altLang="en-US" sz="2000" dirty="0" err="1"/>
              <a:t>가게사장이</a:t>
            </a:r>
            <a:r>
              <a:rPr lang="ko-KR" altLang="en-US" sz="2000" dirty="0"/>
              <a:t> </a:t>
            </a:r>
            <a:r>
              <a:rPr lang="ko-KR" altLang="en-US" sz="2000" dirty="0" err="1"/>
              <a:t>가게등록</a:t>
            </a:r>
            <a:r>
              <a:rPr lang="ko-KR" altLang="en-US" sz="2000" dirty="0"/>
              <a:t> 페이지</a:t>
            </a:r>
            <a:endParaRPr lang="en-US" altLang="ko-KR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98" y="863105"/>
            <a:ext cx="7059010" cy="387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665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580" y="83071"/>
            <a:ext cx="11928881" cy="619613"/>
          </a:xfrm>
        </p:spPr>
        <p:txBody>
          <a:bodyPr>
            <a:noAutofit/>
          </a:bodyPr>
          <a:lstStyle/>
          <a:p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/>
              <a:t>1. store/create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494103" y="734201"/>
            <a:ext cx="4749253" cy="55437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-&gt; html</a:t>
            </a:r>
            <a:r>
              <a:rPr lang="ko-KR" altLang="en-US" sz="2000" dirty="0"/>
              <a:t>문서에서 스크립트 저렇게 추가하면  </a:t>
            </a:r>
            <a:r>
              <a:rPr lang="ko-KR" altLang="en-US" sz="2000" dirty="0" err="1"/>
              <a:t>웹페이지</a:t>
            </a:r>
            <a:r>
              <a:rPr lang="ko-KR" altLang="en-US" sz="2000" dirty="0"/>
              <a:t> </a:t>
            </a:r>
            <a:r>
              <a:rPr lang="en-US" altLang="ko-KR" sz="2000" dirty="0"/>
              <a:t>f12 -&gt; </a:t>
            </a:r>
            <a:r>
              <a:rPr lang="ko-KR" altLang="en-US" sz="2000" dirty="0" err="1"/>
              <a:t>콘솔창에</a:t>
            </a:r>
            <a:r>
              <a:rPr lang="ko-KR" altLang="en-US" sz="2000" dirty="0"/>
              <a:t> 문자열 출력됨</a:t>
            </a:r>
            <a:r>
              <a:rPr lang="en-US" altLang="ko-KR" sz="2000" dirty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24" y="1138422"/>
            <a:ext cx="4467849" cy="13527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b="25977"/>
          <a:stretch/>
        </p:blipFill>
        <p:spPr>
          <a:xfrm>
            <a:off x="2002183" y="2695075"/>
            <a:ext cx="3559312" cy="3689684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3657600" y="1814791"/>
            <a:ext cx="481263" cy="20954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881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580" y="83071"/>
            <a:ext cx="11928881" cy="619613"/>
          </a:xfrm>
        </p:spPr>
        <p:txBody>
          <a:bodyPr>
            <a:noAutofit/>
          </a:bodyPr>
          <a:lstStyle/>
          <a:p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/>
              <a:t>1. store/create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7443537" y="734201"/>
            <a:ext cx="3799819" cy="55437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 err="1"/>
              <a:t>사진첨부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연결하는거</a:t>
            </a:r>
            <a:r>
              <a:rPr lang="ko-KR" altLang="en-US" sz="2000" dirty="0"/>
              <a:t> 애먹음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-&gt;</a:t>
            </a:r>
            <a:r>
              <a:rPr lang="en-US" altLang="ko-KR" sz="2000" dirty="0" err="1"/>
              <a:t>ioexception</a:t>
            </a:r>
            <a:r>
              <a:rPr lang="ko-KR" altLang="en-US" sz="2000" dirty="0" err="1"/>
              <a:t>이뭔지</a:t>
            </a:r>
            <a:r>
              <a:rPr lang="en-US" altLang="ko-KR" sz="2000" dirty="0"/>
              <a:t>?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68" y="1169494"/>
            <a:ext cx="5982535" cy="10860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31" y="2501398"/>
            <a:ext cx="6792273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62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166254" y="141941"/>
            <a:ext cx="5137266" cy="12379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1.</a:t>
            </a:r>
            <a:r>
              <a:rPr lang="ko-KR" altLang="en-US" sz="2400" dirty="0"/>
              <a:t> 사용자 </a:t>
            </a:r>
            <a:r>
              <a:rPr lang="ko-KR" altLang="en-US" sz="2400" dirty="0" err="1"/>
              <a:t>입력값을</a:t>
            </a:r>
            <a:r>
              <a:rPr lang="ko-KR" altLang="en-US" sz="2400" dirty="0"/>
              <a:t> 서버가 </a:t>
            </a:r>
            <a:r>
              <a:rPr lang="en-US" altLang="ko-KR" sz="2400" dirty="0"/>
              <a:t>Form</a:t>
            </a:r>
            <a:r>
              <a:rPr lang="ko-KR" altLang="en-US" sz="2400" dirty="0"/>
              <a:t>형식으로 받아오기 </a:t>
            </a:r>
            <a:r>
              <a:rPr lang="en-US" altLang="ko-KR" sz="2400" dirty="0"/>
              <a:t>+ </a:t>
            </a:r>
            <a:r>
              <a:rPr lang="ko-KR" altLang="en-US" sz="2400" dirty="0"/>
              <a:t>빈 값은 등록 못하도록 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4" y="1221775"/>
            <a:ext cx="5315692" cy="40486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569" y="141941"/>
            <a:ext cx="5454135" cy="3116648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5767003" y="3752436"/>
            <a:ext cx="5137266" cy="12379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2. </a:t>
            </a:r>
            <a:r>
              <a:rPr lang="ko-KR" altLang="en-US" dirty="0"/>
              <a:t>위의 </a:t>
            </a:r>
            <a:r>
              <a:rPr lang="ko-KR" altLang="en-US" dirty="0" err="1"/>
              <a:t>폼클래스에</a:t>
            </a:r>
            <a:r>
              <a:rPr lang="ko-KR" altLang="en-US" dirty="0"/>
              <a:t> </a:t>
            </a:r>
            <a:r>
              <a:rPr lang="ko-KR" altLang="en-US" dirty="0" err="1"/>
              <a:t>속성마다</a:t>
            </a:r>
            <a:r>
              <a:rPr lang="ko-KR" altLang="en-US" dirty="0"/>
              <a:t> </a:t>
            </a:r>
            <a:r>
              <a:rPr lang="ko-KR" altLang="en-US" dirty="0" err="1"/>
              <a:t>애너테이션</a:t>
            </a:r>
            <a:r>
              <a:rPr lang="ko-KR" altLang="en-US" dirty="0"/>
              <a:t> 적용 </a:t>
            </a:r>
            <a:r>
              <a:rPr lang="en-US" altLang="ko-KR" dirty="0"/>
              <a:t>-&gt; </a:t>
            </a:r>
            <a:r>
              <a:rPr lang="ko-KR" altLang="en-US" dirty="0"/>
              <a:t>이 </a:t>
            </a:r>
            <a:r>
              <a:rPr lang="ko-KR" altLang="en-US" dirty="0" err="1"/>
              <a:t>애너테이션이</a:t>
            </a:r>
            <a:r>
              <a:rPr lang="en-US" altLang="ko-KR" dirty="0"/>
              <a:t>, </a:t>
            </a:r>
            <a:r>
              <a:rPr lang="ko-KR" altLang="en-US" dirty="0"/>
              <a:t>사용자 </a:t>
            </a:r>
            <a:r>
              <a:rPr lang="ko-KR" altLang="en-US" dirty="0" err="1"/>
              <a:t>입력값을</a:t>
            </a:r>
            <a:r>
              <a:rPr lang="ko-KR" altLang="en-US" dirty="0"/>
              <a:t> 검증함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7627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01" y="1116080"/>
            <a:ext cx="7646305" cy="54869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6201" y="336884"/>
            <a:ext cx="11069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+ </a:t>
            </a:r>
            <a:r>
              <a:rPr lang="ko-KR" altLang="en-US" sz="2000" dirty="0"/>
              <a:t>도대체 </a:t>
            </a:r>
            <a:r>
              <a:rPr lang="en-US" altLang="ko-KR" sz="2000" dirty="0" err="1"/>
              <a:t>IOException</a:t>
            </a:r>
            <a:r>
              <a:rPr lang="ko-KR" altLang="en-US" sz="2000" dirty="0"/>
              <a:t>이 뭔지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8021053" y="1116080"/>
            <a:ext cx="417094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/>
              <a:t>Inputoutputexception</a:t>
            </a:r>
            <a:endParaRPr lang="en-US" altLang="ko-KR" sz="2000" dirty="0"/>
          </a:p>
          <a:p>
            <a:r>
              <a:rPr lang="en-US" altLang="ko-KR" sz="2000" dirty="0"/>
              <a:t>-&gt; </a:t>
            </a:r>
            <a:r>
              <a:rPr lang="ko-KR" altLang="en-US" sz="2000" dirty="0"/>
              <a:t>파일을 읽거나 쓸 때 발생할 수 있는 다양한 입출력 예외를 포함</a:t>
            </a:r>
            <a:r>
              <a:rPr lang="en-US" altLang="ko-KR" sz="2000" dirty="0"/>
              <a:t>?</a:t>
            </a:r>
          </a:p>
          <a:p>
            <a:endParaRPr lang="en-US" altLang="ko-KR" sz="2000" dirty="0"/>
          </a:p>
          <a:p>
            <a:r>
              <a:rPr lang="ko-KR" altLang="en-US" sz="2000" dirty="0"/>
              <a:t>예외란</a:t>
            </a:r>
            <a:r>
              <a:rPr lang="en-US" altLang="ko-KR" sz="2000" dirty="0"/>
              <a:t>, </a:t>
            </a:r>
            <a:r>
              <a:rPr lang="ko-KR" altLang="en-US" sz="2000" dirty="0"/>
              <a:t>프로그램 실행 중 예상치 못한 상황이나 오류가 </a:t>
            </a:r>
            <a:r>
              <a:rPr lang="ko-KR" altLang="en-US" sz="2000" dirty="0" err="1"/>
              <a:t>발생할때</a:t>
            </a:r>
            <a:r>
              <a:rPr lang="ko-KR" altLang="en-US" sz="2000" dirty="0"/>
              <a:t> 발생하는 이벤트를 의미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94474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4815" cy="681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45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16842" y="708905"/>
            <a:ext cx="55826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가게리스트</a:t>
            </a:r>
            <a:r>
              <a:rPr lang="ko-KR" altLang="en-US" sz="2000" dirty="0"/>
              <a:t> 페이지 구현 </a:t>
            </a:r>
            <a:r>
              <a:rPr lang="en-US" altLang="ko-KR" sz="2000" dirty="0"/>
              <a:t> </a:t>
            </a:r>
            <a:r>
              <a:rPr lang="ko-KR" altLang="en-US" sz="2000" dirty="0"/>
              <a:t>△</a:t>
            </a:r>
            <a:endParaRPr lang="en-US" altLang="ko-KR" sz="2000" dirty="0"/>
          </a:p>
          <a:p>
            <a:r>
              <a:rPr lang="en-US" altLang="ko-KR" sz="2000" dirty="0"/>
              <a:t>-&gt; store/owner/list </a:t>
            </a:r>
            <a:r>
              <a:rPr lang="ko-KR" altLang="en-US" sz="2000" dirty="0"/>
              <a:t>로 링크 맞춤 </a:t>
            </a:r>
            <a:r>
              <a:rPr lang="en-US" altLang="ko-KR" sz="2000" dirty="0"/>
              <a:t>O</a:t>
            </a:r>
          </a:p>
          <a:p>
            <a:r>
              <a:rPr lang="en-US" altLang="ko-KR" sz="2000" dirty="0"/>
              <a:t>-&gt; </a:t>
            </a:r>
            <a:r>
              <a:rPr lang="ko-KR" altLang="en-US" sz="2000" dirty="0" err="1"/>
              <a:t>가게등록</a:t>
            </a:r>
            <a:r>
              <a:rPr lang="ko-KR" altLang="en-US" sz="2000" dirty="0"/>
              <a:t> 페이지 연결 </a:t>
            </a:r>
            <a:r>
              <a:rPr lang="en-US" altLang="ko-KR" sz="2000" dirty="0"/>
              <a:t>O</a:t>
            </a:r>
          </a:p>
          <a:p>
            <a:r>
              <a:rPr lang="en-US" altLang="ko-KR" sz="2000" dirty="0"/>
              <a:t>-&gt; </a:t>
            </a:r>
            <a:r>
              <a:rPr lang="ko-KR" altLang="en-US" sz="2000" dirty="0"/>
              <a:t>수정</a:t>
            </a:r>
            <a:r>
              <a:rPr lang="en-US" altLang="ko-KR" sz="2000" dirty="0"/>
              <a:t>,</a:t>
            </a:r>
            <a:r>
              <a:rPr lang="ko-KR" altLang="en-US" sz="2000" dirty="0"/>
              <a:t>삭제 아직 </a:t>
            </a:r>
            <a:r>
              <a:rPr lang="en-US" altLang="ko-KR" sz="2000" dirty="0"/>
              <a:t>X</a:t>
            </a:r>
            <a:endParaRPr lang="ko-KR" altLang="en-US" sz="2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53" y="708905"/>
            <a:ext cx="6001588" cy="351521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876801" y="2503645"/>
            <a:ext cx="1138990" cy="15771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6015791" y="2032344"/>
            <a:ext cx="1427746" cy="1657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6914147" y="2032344"/>
            <a:ext cx="27592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680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95" y="257099"/>
            <a:ext cx="5854394" cy="63679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04547" y="433137"/>
            <a:ext cx="55826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가게등록</a:t>
            </a:r>
            <a:r>
              <a:rPr lang="ko-KR" altLang="en-US" sz="2000" dirty="0"/>
              <a:t> 페이지 구현 △</a:t>
            </a:r>
            <a:endParaRPr lang="en-US" altLang="ko-KR" sz="2000" dirty="0"/>
          </a:p>
          <a:p>
            <a:pPr marL="457200" indent="-457200">
              <a:buAutoNum type="arabicPeriod"/>
            </a:pPr>
            <a:r>
              <a:rPr lang="ko-KR" altLang="en-US" sz="2000" dirty="0"/>
              <a:t>이름</a:t>
            </a:r>
            <a:r>
              <a:rPr lang="en-US" altLang="ko-KR" sz="2000" dirty="0"/>
              <a:t>, </a:t>
            </a:r>
            <a:r>
              <a:rPr lang="ko-KR" altLang="en-US" sz="2000" dirty="0"/>
              <a:t>내용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도로명주소</a:t>
            </a:r>
            <a:r>
              <a:rPr lang="ko-KR" altLang="en-US" sz="2000" dirty="0"/>
              <a:t> </a:t>
            </a:r>
            <a:r>
              <a:rPr lang="en-US" altLang="ko-KR" sz="2000" dirty="0" err="1"/>
              <a:t>db</a:t>
            </a:r>
            <a:r>
              <a:rPr lang="ko-KR" altLang="en-US" sz="2000" dirty="0"/>
              <a:t>에 저장 </a:t>
            </a:r>
            <a:r>
              <a:rPr lang="en-US" altLang="ko-KR" sz="2000" dirty="0"/>
              <a:t>-&gt; O</a:t>
            </a:r>
          </a:p>
          <a:p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816" y="1212360"/>
            <a:ext cx="5468113" cy="7430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47276" y="3100737"/>
            <a:ext cx="55826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---------------------------------------------------</a:t>
            </a:r>
          </a:p>
          <a:p>
            <a:r>
              <a:rPr lang="ko-KR" altLang="en-US" sz="2000" dirty="0"/>
              <a:t>추후</a:t>
            </a:r>
            <a:r>
              <a:rPr lang="en-US" altLang="ko-KR" sz="2000" dirty="0"/>
              <a:t> </a:t>
            </a:r>
            <a:r>
              <a:rPr lang="ko-KR" altLang="en-US" sz="2000" dirty="0"/>
              <a:t>수정할 부분</a:t>
            </a:r>
            <a:endParaRPr lang="en-US" altLang="ko-KR" sz="2000" dirty="0"/>
          </a:p>
          <a:p>
            <a:r>
              <a:rPr lang="en-US" altLang="ko-KR" sz="2000" dirty="0"/>
              <a:t> - </a:t>
            </a:r>
            <a:r>
              <a:rPr lang="en-US" altLang="ko-KR" sz="2000" dirty="0" err="1"/>
              <a:t>ui</a:t>
            </a:r>
            <a:r>
              <a:rPr lang="en-US" altLang="ko-KR" sz="2000" dirty="0"/>
              <a:t> </a:t>
            </a:r>
            <a:r>
              <a:rPr lang="ko-KR" altLang="en-US" sz="2000" dirty="0"/>
              <a:t>원래 기획에 맞게 다듬기</a:t>
            </a:r>
            <a:endParaRPr lang="en-US" altLang="ko-KR" sz="2000" dirty="0"/>
          </a:p>
          <a:p>
            <a:r>
              <a:rPr lang="en-US" altLang="ko-KR" sz="2000" dirty="0"/>
              <a:t> - </a:t>
            </a:r>
            <a:r>
              <a:rPr lang="en-US" altLang="ko-KR" sz="2000" dirty="0" err="1"/>
              <a:t>db</a:t>
            </a:r>
            <a:r>
              <a:rPr lang="ko-KR" altLang="en-US" sz="2000" dirty="0"/>
              <a:t>에서 </a:t>
            </a:r>
            <a:r>
              <a:rPr lang="en-US" altLang="ko-KR" sz="2000" dirty="0"/>
              <a:t>user</a:t>
            </a:r>
            <a:r>
              <a:rPr lang="ko-KR" altLang="en-US" sz="2000" dirty="0"/>
              <a:t>정보</a:t>
            </a:r>
            <a:r>
              <a:rPr lang="en-US" altLang="ko-KR" sz="2000" dirty="0"/>
              <a:t>(</a:t>
            </a:r>
            <a:r>
              <a:rPr lang="ko-KR" altLang="en-US" sz="2000" dirty="0"/>
              <a:t>사장님</a:t>
            </a:r>
            <a:r>
              <a:rPr lang="en-US" altLang="ko-KR" sz="2000" dirty="0"/>
              <a:t>) </a:t>
            </a:r>
            <a:r>
              <a:rPr lang="ko-KR" altLang="en-US" sz="2000" dirty="0"/>
              <a:t>받아와서</a:t>
            </a:r>
            <a:r>
              <a:rPr lang="en-US" altLang="ko-KR" sz="2000" dirty="0"/>
              <a:t>, store</a:t>
            </a:r>
            <a:r>
              <a:rPr lang="ko-KR" altLang="en-US" sz="2000" dirty="0"/>
              <a:t>등 </a:t>
            </a:r>
            <a:r>
              <a:rPr lang="en-US" altLang="ko-KR" sz="2000" dirty="0"/>
              <a:t>	</a:t>
            </a:r>
            <a:r>
              <a:rPr lang="ko-KR" altLang="en-US" sz="2000" dirty="0" err="1"/>
              <a:t>록할때</a:t>
            </a:r>
            <a:r>
              <a:rPr lang="ko-KR" altLang="en-US" sz="2000" dirty="0"/>
              <a:t> </a:t>
            </a:r>
            <a:r>
              <a:rPr lang="ko-KR" altLang="en-US" sz="2000" dirty="0" err="1"/>
              <a:t>가게사장</a:t>
            </a:r>
            <a:r>
              <a:rPr lang="en-US" altLang="ko-KR" sz="2000" dirty="0"/>
              <a:t> </a:t>
            </a:r>
            <a:r>
              <a:rPr lang="ko-KR" altLang="en-US" sz="2000" dirty="0"/>
              <a:t>연결되도록 해야함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 - </a:t>
            </a:r>
            <a:r>
              <a:rPr lang="ko-KR" altLang="en-US" sz="2000" dirty="0"/>
              <a:t>파일첨부 </a:t>
            </a:r>
            <a:r>
              <a:rPr lang="en-US" altLang="ko-KR" sz="2000" dirty="0" err="1"/>
              <a:t>db</a:t>
            </a:r>
            <a:r>
              <a:rPr lang="ko-KR" altLang="en-US" sz="2000" dirty="0" err="1"/>
              <a:t>에저장구현</a:t>
            </a:r>
            <a:r>
              <a:rPr lang="ko-KR" altLang="en-US" sz="2000" dirty="0"/>
              <a:t> </a:t>
            </a:r>
            <a:r>
              <a:rPr lang="en-US" altLang="ko-KR" sz="2000" dirty="0"/>
              <a:t>-&gt;</a:t>
            </a:r>
            <a:r>
              <a:rPr lang="ko-KR" altLang="en-US" sz="2000" dirty="0"/>
              <a:t> 완료하기</a:t>
            </a:r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6304545" y="1955414"/>
            <a:ext cx="5582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2. </a:t>
            </a:r>
            <a:r>
              <a:rPr lang="ko-KR" altLang="en-US" sz="2000" dirty="0"/>
              <a:t>파일첨부 </a:t>
            </a:r>
            <a:r>
              <a:rPr lang="en-US" altLang="ko-KR" sz="2000" dirty="0" err="1"/>
              <a:t>db</a:t>
            </a:r>
            <a:r>
              <a:rPr lang="ko-KR" altLang="en-US" sz="2000" dirty="0"/>
              <a:t>에 저장 </a:t>
            </a:r>
            <a:r>
              <a:rPr lang="en-US" altLang="ko-KR" sz="2000" dirty="0"/>
              <a:t>-&gt; </a:t>
            </a:r>
            <a:r>
              <a:rPr lang="ko-KR" altLang="en-US" sz="2000" dirty="0"/>
              <a:t>△</a:t>
            </a:r>
          </a:p>
        </p:txBody>
      </p:sp>
    </p:spTree>
    <p:extLst>
      <p:ext uri="{BB962C8B-B14F-4D97-AF65-F5344CB8AC3E}">
        <p14:creationId xmlns:p14="http://schemas.microsoft.com/office/powerpoint/2010/main" val="1555789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44842" y="1973179"/>
            <a:ext cx="6224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지도 </a:t>
            </a:r>
            <a:r>
              <a:rPr lang="en-US" altLang="ko-KR" dirty="0" err="1"/>
              <a:t>api</a:t>
            </a:r>
            <a:r>
              <a:rPr lang="ko-KR" altLang="en-US" dirty="0" err="1"/>
              <a:t>연결하는거</a:t>
            </a:r>
            <a:r>
              <a:rPr lang="ko-KR" altLang="en-US" dirty="0"/>
              <a:t> </a:t>
            </a:r>
            <a:r>
              <a:rPr lang="ko-KR" altLang="en-US" dirty="0" err="1"/>
              <a:t>공부해보기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9916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17700" y="200940"/>
            <a:ext cx="11371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깃 </a:t>
            </a:r>
            <a:r>
              <a:rPr lang="en-US" altLang="ko-KR" sz="2400" dirty="0"/>
              <a:t>commit</a:t>
            </a:r>
            <a:r>
              <a:rPr lang="ko-KR" altLang="en-US" sz="2400" dirty="0"/>
              <a:t> 하다가 </a:t>
            </a:r>
            <a:r>
              <a:rPr lang="en-US" altLang="ko-KR" sz="2400" dirty="0"/>
              <a:t>conflict</a:t>
            </a:r>
            <a:r>
              <a:rPr lang="ko-KR" altLang="en-US" sz="2400" dirty="0"/>
              <a:t>발생해서 그냥 </a:t>
            </a:r>
            <a:r>
              <a:rPr lang="ko-KR" altLang="en-US" sz="2400" dirty="0" err="1"/>
              <a:t>커밋</a:t>
            </a:r>
            <a:r>
              <a:rPr lang="ko-KR" altLang="en-US" sz="2400" dirty="0"/>
              <a:t> 지우고 </a:t>
            </a:r>
            <a:r>
              <a:rPr lang="ko-KR" altLang="en-US" sz="2400" dirty="0" err="1"/>
              <a:t>싶을때</a:t>
            </a:r>
            <a:r>
              <a:rPr lang="ko-KR" altLang="en-US" sz="2400" dirty="0"/>
              <a:t> </a:t>
            </a:r>
            <a:r>
              <a:rPr lang="en-US" altLang="ko-KR" sz="2400" dirty="0"/>
              <a:t>: (merge</a:t>
            </a:r>
            <a:r>
              <a:rPr lang="ko-KR" altLang="en-US" sz="2400" dirty="0"/>
              <a:t>하기 전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A77EA9-133D-78F7-D23B-4782F870F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02" y="730111"/>
            <a:ext cx="6026460" cy="26988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CAEBAB1-044B-BDF2-671E-5726FF197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02" y="3429000"/>
            <a:ext cx="6026460" cy="25212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3C882F-D6FD-57CC-942A-8DB031043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762" y="730112"/>
            <a:ext cx="5920238" cy="178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22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176463"/>
            <a:ext cx="11967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/>
              <a:t>Storeownerdetail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구현 </a:t>
            </a:r>
            <a:r>
              <a:rPr lang="en-US" altLang="ko-KR" sz="2000" dirty="0" smtClean="0"/>
              <a:t>-&gt; O //</a:t>
            </a:r>
            <a:r>
              <a:rPr lang="en-US" altLang="ko-KR" sz="2000" dirty="0" err="1" smtClean="0"/>
              <a:t>ui</a:t>
            </a:r>
            <a:r>
              <a:rPr lang="ko-KR" altLang="en-US" sz="2000" dirty="0" smtClean="0"/>
              <a:t>는 미루기 태원님께 요청하기</a:t>
            </a:r>
            <a:endParaRPr lang="ko-KR" altLang="en-US" sz="2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50" y="1079050"/>
            <a:ext cx="9097645" cy="40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078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176463"/>
            <a:ext cx="119674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/>
              <a:t>Storeownerdetail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구현 </a:t>
            </a:r>
            <a:r>
              <a:rPr lang="en-US" altLang="ko-KR" sz="2000" dirty="0" smtClean="0"/>
              <a:t>-&gt; O //</a:t>
            </a:r>
            <a:r>
              <a:rPr lang="en-US" altLang="ko-KR" sz="2000" dirty="0" err="1" smtClean="0"/>
              <a:t>ui</a:t>
            </a:r>
            <a:r>
              <a:rPr lang="ko-KR" altLang="en-US" sz="2000" dirty="0" smtClean="0"/>
              <a:t>는 미루기 태원님께 요청하기</a:t>
            </a:r>
            <a:endParaRPr lang="en-US" altLang="ko-KR" sz="2000" dirty="0" smtClean="0"/>
          </a:p>
          <a:p>
            <a:r>
              <a:rPr lang="ko-KR" altLang="en-US" sz="2000" dirty="0" smtClean="0"/>
              <a:t>수정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삭제</a:t>
            </a:r>
            <a:r>
              <a:rPr lang="en-US" altLang="ko-KR" sz="2000" dirty="0" smtClean="0"/>
              <a:t>,</a:t>
            </a:r>
            <a:r>
              <a:rPr lang="ko-KR" altLang="en-US" sz="2000" dirty="0" err="1" smtClean="0"/>
              <a:t>사진첨부</a:t>
            </a:r>
            <a:r>
              <a:rPr lang="ko-KR" altLang="en-US" sz="2000" dirty="0" smtClean="0"/>
              <a:t> 기능 다 만들기 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ko-KR" altLang="en-US" sz="2000" dirty="0" smtClean="0"/>
              <a:t>샘 질문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리다이렉트를 이용해서 매핑 함수 </a:t>
            </a:r>
            <a:r>
              <a:rPr lang="ko-KR" altLang="en-US" sz="2000" dirty="0" err="1" smtClean="0"/>
              <a:t>줄일수잇다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햇엇는데</a:t>
            </a:r>
            <a:r>
              <a:rPr lang="ko-KR" altLang="en-US" sz="2000" dirty="0" smtClean="0"/>
              <a:t> 예시 질문</a:t>
            </a:r>
            <a:r>
              <a:rPr lang="en-US" altLang="ko-KR" sz="2000" dirty="0" smtClean="0"/>
              <a:t>.</a:t>
            </a:r>
          </a:p>
          <a:p>
            <a:r>
              <a:rPr lang="en-US" altLang="ko-KR" sz="2000" dirty="0" smtClean="0"/>
              <a:t>-&gt;</a:t>
            </a:r>
            <a:r>
              <a:rPr lang="ko-KR" altLang="en-US" sz="2000" dirty="0" err="1" smtClean="0"/>
              <a:t>이거그냥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분기처리할때</a:t>
            </a:r>
            <a:r>
              <a:rPr lang="en-US" altLang="ko-KR" sz="2000" dirty="0" smtClean="0"/>
              <a:t>? </a:t>
            </a:r>
            <a:r>
              <a:rPr lang="ko-KR" altLang="en-US" sz="2000" dirty="0" err="1" smtClean="0"/>
              <a:t>쓰는거</a:t>
            </a:r>
            <a:r>
              <a:rPr lang="en-US" altLang="ko-KR" sz="2000" dirty="0" smtClean="0"/>
              <a:t>. If</a:t>
            </a:r>
            <a:r>
              <a:rPr lang="ko-KR" altLang="en-US" sz="2000" dirty="0" smtClean="0"/>
              <a:t>문에 쓰이는</a:t>
            </a:r>
            <a:r>
              <a:rPr lang="en-US" altLang="ko-KR" sz="2000" dirty="0" smtClean="0"/>
              <a:t>..</a:t>
            </a:r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ko-KR" altLang="en-US" sz="2000" dirty="0" err="1" smtClean="0"/>
              <a:t>리다이렉트</a:t>
            </a:r>
            <a:r>
              <a:rPr lang="ko-KR" altLang="en-US" sz="2000" dirty="0" smtClean="0"/>
              <a:t> 남용하면 안좋다 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네트워크 </a:t>
            </a:r>
            <a:r>
              <a:rPr lang="ko-KR" altLang="en-US" sz="2000" dirty="0" err="1" smtClean="0"/>
              <a:t>타는거기때문에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리다이렉트가많아지면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느려질수</a:t>
            </a:r>
            <a:r>
              <a:rPr lang="ko-KR" altLang="en-US" sz="2000" dirty="0" smtClean="0"/>
              <a:t> 잇기 때문</a:t>
            </a:r>
            <a:r>
              <a:rPr lang="en-US" altLang="ko-KR" sz="2000" dirty="0" smtClean="0"/>
              <a:t>.</a:t>
            </a:r>
          </a:p>
          <a:p>
            <a:r>
              <a:rPr lang="en-US" altLang="ko-KR" sz="2000" dirty="0" smtClean="0"/>
              <a:t>Redirect</a:t>
            </a:r>
            <a:r>
              <a:rPr lang="ko-KR" altLang="en-US" sz="2000" dirty="0" err="1" smtClean="0"/>
              <a:t>한번정도만하는게조음</a:t>
            </a:r>
            <a:r>
              <a:rPr lang="en-US" altLang="ko-KR" sz="2000" dirty="0" smtClean="0"/>
              <a:t>.</a:t>
            </a:r>
            <a:r>
              <a:rPr lang="ko-KR" altLang="en-US" sz="2000" dirty="0"/>
              <a:t> </a:t>
            </a:r>
            <a:r>
              <a:rPr lang="ko-KR" altLang="en-US" sz="2000" dirty="0" err="1" smtClean="0"/>
              <a:t>리다이렉트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갓는데</a:t>
            </a:r>
            <a:r>
              <a:rPr lang="ko-KR" altLang="en-US" sz="2000" dirty="0" smtClean="0"/>
              <a:t> 또 </a:t>
            </a:r>
            <a:r>
              <a:rPr lang="ko-KR" altLang="en-US" sz="2000" dirty="0" err="1" smtClean="0"/>
              <a:t>리다이렉트</a:t>
            </a:r>
            <a:r>
              <a:rPr lang="ko-KR" altLang="en-US" sz="2000" dirty="0" smtClean="0"/>
              <a:t>  </a:t>
            </a:r>
            <a:r>
              <a:rPr lang="en-US" altLang="ko-KR" sz="2000" dirty="0" smtClean="0"/>
              <a:t>- - -</a:t>
            </a:r>
            <a:r>
              <a:rPr lang="ko-KR" altLang="en-US" sz="2000" dirty="0" err="1" smtClean="0"/>
              <a:t>이런건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안조음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 smtClean="0"/>
              <a:t>R</a:t>
            </a:r>
            <a:r>
              <a:rPr lang="ko-KR" altLang="en-US" sz="2000" dirty="0" smtClean="0"/>
              <a:t>같은</a:t>
            </a:r>
            <a:r>
              <a:rPr lang="en-US" altLang="ko-KR" sz="2000" dirty="0" err="1" smtClean="0"/>
              <a:t>url</a:t>
            </a:r>
            <a:r>
              <a:rPr lang="ko-KR" altLang="en-US" sz="2000" dirty="0" smtClean="0"/>
              <a:t>요청인데 </a:t>
            </a:r>
            <a:r>
              <a:rPr lang="en-US" altLang="ko-KR" sz="2000" dirty="0" err="1" smtClean="0"/>
              <a:t>get,post</a:t>
            </a:r>
            <a:r>
              <a:rPr lang="ko-KR" altLang="en-US" sz="2000" dirty="0" smtClean="0"/>
              <a:t>두개로 </a:t>
            </a:r>
            <a:r>
              <a:rPr lang="ko-KR" altLang="en-US" sz="2000" dirty="0" err="1" smtClean="0"/>
              <a:t>나누는거</a:t>
            </a:r>
            <a:r>
              <a:rPr lang="ko-KR" altLang="en-US" sz="2000" dirty="0" smtClean="0"/>
              <a:t> 먼가 </a:t>
            </a:r>
            <a:r>
              <a:rPr lang="ko-KR" altLang="en-US" sz="2000" dirty="0" err="1" smtClean="0"/>
              <a:t>중복같아보이는데</a:t>
            </a:r>
            <a:endParaRPr lang="en-US" altLang="ko-KR" sz="2000" dirty="0" smtClean="0"/>
          </a:p>
          <a:p>
            <a:r>
              <a:rPr lang="en-US" altLang="ko-KR" sz="2000" dirty="0" smtClean="0"/>
              <a:t>-&gt;</a:t>
            </a:r>
            <a:r>
              <a:rPr lang="ko-KR" altLang="en-US" sz="2000" dirty="0" smtClean="0"/>
              <a:t> 아님 이게 젤 </a:t>
            </a:r>
            <a:r>
              <a:rPr lang="ko-KR" altLang="en-US" sz="2000" dirty="0" err="1" smtClean="0"/>
              <a:t>나은방법임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16914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26" y="243093"/>
            <a:ext cx="8118027" cy="8477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6225" y="1331495"/>
            <a:ext cx="11721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위에 </a:t>
            </a:r>
            <a:r>
              <a:rPr lang="ko-KR" altLang="en-US" dirty="0" err="1" smtClean="0"/>
              <a:t>스토어폼</a:t>
            </a:r>
            <a:r>
              <a:rPr lang="ko-KR" altLang="en-US" dirty="0" smtClean="0"/>
              <a:t>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인데 원래 저 밑줄 </a:t>
            </a:r>
            <a:r>
              <a:rPr lang="ko-KR" altLang="en-US" dirty="0" err="1" smtClean="0"/>
              <a:t>없엇음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 403</a:t>
            </a:r>
            <a:r>
              <a:rPr lang="ko-KR" altLang="en-US" dirty="0" smtClean="0"/>
              <a:t>에러 남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서버의권한없음에러</a:t>
            </a:r>
            <a:r>
              <a:rPr lang="en-US" altLang="ko-KR" dirty="0" smtClean="0"/>
              <a:t>? </a:t>
            </a:r>
            <a:r>
              <a:rPr lang="ko-KR" altLang="en-US" dirty="0" smtClean="0"/>
              <a:t>그래서 스프링부트보고 밑줄 추가했더니 에러 해결됨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근데 </a:t>
            </a:r>
            <a:r>
              <a:rPr lang="ko-KR" altLang="en-US" dirty="0" err="1" smtClean="0"/>
              <a:t>이해안감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다음장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286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88" y="224690"/>
            <a:ext cx="8326012" cy="573485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935705" y="1780674"/>
            <a:ext cx="5229727" cy="41788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8165432" y="850232"/>
            <a:ext cx="641684" cy="14598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967537" y="224690"/>
            <a:ext cx="30319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뭔소린지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모르겟음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질문하기</a:t>
            </a:r>
            <a:endParaRPr lang="en-US" altLang="ko-KR" dirty="0" smtClean="0"/>
          </a:p>
          <a:p>
            <a:r>
              <a:rPr lang="en-US" altLang="ko-KR" dirty="0" smtClean="0"/>
              <a:t>-&gt;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6624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리뷰가짜데이터 만들기</a:t>
            </a:r>
            <a:r>
              <a:rPr lang="en-US" altLang="ko-KR" dirty="0"/>
              <a:t>,. </a:t>
            </a:r>
            <a:r>
              <a:rPr lang="ko-KR" altLang="en-US" dirty="0" err="1"/>
              <a:t>리뷰작성</a:t>
            </a:r>
            <a:r>
              <a:rPr lang="en-US" altLang="ko-KR" dirty="0" err="1"/>
              <a:t>ui</a:t>
            </a:r>
            <a:r>
              <a:rPr lang="ko-KR" altLang="en-US" dirty="0"/>
              <a:t>수정 </a:t>
            </a:r>
            <a:r>
              <a:rPr lang="ko-KR" altLang="en-US" dirty="0" err="1"/>
              <a:t>별점별로</a:t>
            </a:r>
            <a:r>
              <a:rPr lang="ko-KR" altLang="en-US" dirty="0"/>
              <a:t> </a:t>
            </a:r>
            <a:r>
              <a:rPr lang="ko-KR" altLang="en-US" dirty="0" err="1"/>
              <a:t>선택하돋록</a:t>
            </a:r>
            <a:r>
              <a:rPr lang="en-US" altLang="ko-KR" dirty="0"/>
              <a:t>,.</a:t>
            </a:r>
          </a:p>
          <a:p>
            <a:r>
              <a:rPr lang="ko-KR" altLang="en-US" dirty="0" err="1"/>
              <a:t>리뷰디테일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추천수등록</a:t>
            </a:r>
            <a:r>
              <a:rPr lang="ko-KR" altLang="en-US" dirty="0"/>
              <a:t> </a:t>
            </a:r>
            <a:r>
              <a:rPr lang="ko-KR" altLang="en-US" dirty="0" err="1"/>
              <a:t>마크랑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일단 리뷰에서 레스토랑 주석처리해보고</a:t>
            </a:r>
            <a:r>
              <a:rPr lang="en-US" altLang="ko-KR" dirty="0"/>
              <a:t>, </a:t>
            </a:r>
            <a:r>
              <a:rPr lang="ko-KR" altLang="en-US" dirty="0" err="1"/>
              <a:t>다른거</a:t>
            </a:r>
            <a:r>
              <a:rPr lang="ko-KR" altLang="en-US" dirty="0"/>
              <a:t> </a:t>
            </a:r>
            <a:r>
              <a:rPr lang="ko-KR" altLang="en-US" dirty="0" err="1"/>
              <a:t>디비에</a:t>
            </a:r>
            <a:r>
              <a:rPr lang="ko-KR" altLang="en-US" dirty="0"/>
              <a:t> 들어가는지 확인해보기 </a:t>
            </a:r>
            <a:r>
              <a:rPr lang="ko-KR" altLang="en-US" dirty="0" err="1"/>
              <a:t>ㅇㅇ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34808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144379"/>
            <a:ext cx="7571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새로운기능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배울때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  </a:t>
            </a:r>
            <a:r>
              <a:rPr lang="ko-KR" altLang="en-US" dirty="0"/>
              <a:t>가장 간단한 형태로 먼저 되게 </a:t>
            </a:r>
            <a:r>
              <a:rPr lang="ko-KR" altLang="en-US" dirty="0" smtClean="0"/>
              <a:t>해보기</a:t>
            </a:r>
            <a:endParaRPr lang="en-US" altLang="ko-KR" dirty="0" smtClean="0"/>
          </a:p>
          <a:p>
            <a:r>
              <a:rPr lang="ko-KR" altLang="en-US" dirty="0" smtClean="0"/>
              <a:t>그 다음에 점차 확장 해 나가기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이게 올바른 순서임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724" y="1334904"/>
            <a:ext cx="3296110" cy="14289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4379" y="3031958"/>
            <a:ext cx="107161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사진파일 </a:t>
            </a:r>
            <a:r>
              <a:rPr lang="en-US" altLang="ko-KR" sz="2400" dirty="0" err="1" smtClean="0"/>
              <a:t>db</a:t>
            </a:r>
            <a:r>
              <a:rPr lang="ko-KR" altLang="en-US" sz="2400" dirty="0" smtClean="0"/>
              <a:t>에 저장</a:t>
            </a:r>
            <a:r>
              <a:rPr lang="en-US" altLang="ko-KR" sz="2400" dirty="0" smtClean="0"/>
              <a:t>-&gt;</a:t>
            </a:r>
            <a:r>
              <a:rPr lang="en-US" altLang="ko-KR" sz="2400" dirty="0" err="1" smtClean="0"/>
              <a:t>jpa</a:t>
            </a:r>
            <a:r>
              <a:rPr lang="ko-KR" altLang="en-US" sz="2400" dirty="0" smtClean="0"/>
              <a:t>역할</a:t>
            </a:r>
            <a:endParaRPr lang="en-US" altLang="ko-KR" sz="2400" dirty="0" smtClean="0"/>
          </a:p>
          <a:p>
            <a:r>
              <a:rPr lang="ko-KR" altLang="en-US" sz="2400" dirty="0" err="1" smtClean="0"/>
              <a:t>한장저장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: </a:t>
            </a:r>
            <a:r>
              <a:rPr lang="ko-KR" altLang="en-US" sz="2400" dirty="0" err="1" smtClean="0"/>
              <a:t>이진데이터</a:t>
            </a:r>
            <a:r>
              <a:rPr lang="ko-KR" altLang="en-US" sz="2400" dirty="0" smtClean="0"/>
              <a:t> 변환해서 저장함</a:t>
            </a:r>
            <a:endParaRPr lang="en-US" altLang="ko-KR" sz="2400" dirty="0" smtClean="0"/>
          </a:p>
          <a:p>
            <a:r>
              <a:rPr lang="ko-KR" altLang="en-US" sz="2400" dirty="0" err="1" smtClean="0"/>
              <a:t>여러장</a:t>
            </a:r>
            <a:r>
              <a:rPr lang="en-US" altLang="ko-KR" sz="2400" dirty="0" smtClean="0"/>
              <a:t>? </a:t>
            </a:r>
            <a:r>
              <a:rPr lang="ko-KR" altLang="en-US" sz="2400" dirty="0" err="1" smtClean="0"/>
              <a:t>위에꺼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LIST</a:t>
            </a:r>
            <a:r>
              <a:rPr lang="ko-KR" altLang="en-US" sz="2400" dirty="0" smtClean="0"/>
              <a:t>로 받아서 저장</a:t>
            </a:r>
            <a:r>
              <a:rPr lang="en-US" altLang="ko-KR" sz="2400" dirty="0" smtClean="0"/>
              <a:t>,.</a:t>
            </a:r>
            <a:r>
              <a:rPr lang="ko-KR" altLang="en-US" sz="2400" dirty="0" smtClean="0"/>
              <a:t>근데  </a:t>
            </a:r>
            <a:r>
              <a:rPr lang="en-US" altLang="ko-KR" sz="2400" dirty="0" smtClean="0"/>
              <a:t>column</a:t>
            </a:r>
            <a:r>
              <a:rPr lang="ko-KR" altLang="en-US" sz="2400" dirty="0" smtClean="0"/>
              <a:t>을 억지로 </a:t>
            </a:r>
            <a:r>
              <a:rPr lang="ko-KR" altLang="en-US" sz="2400" dirty="0" err="1" smtClean="0"/>
              <a:t>늘릴수없음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행단위라서</a:t>
            </a:r>
            <a:r>
              <a:rPr lang="ko-KR" altLang="en-US" sz="2400" dirty="0" smtClean="0"/>
              <a:t> 그래서 콤마나 </a:t>
            </a:r>
            <a:r>
              <a:rPr lang="ko-KR" altLang="en-US" sz="2400" dirty="0" err="1" smtClean="0"/>
              <a:t>그런걸로</a:t>
            </a:r>
            <a:r>
              <a:rPr lang="ko-KR" altLang="en-US" sz="2400" dirty="0" smtClean="0"/>
              <a:t> 구분하게 하고 하나로 합쳐서 저장함</a:t>
            </a:r>
            <a:endParaRPr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20842" y="4844716"/>
            <a:ext cx="11566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이미지 등 </a:t>
            </a:r>
            <a:r>
              <a:rPr lang="ko-KR" altLang="en-US" dirty="0" err="1" smtClean="0"/>
              <a:t>용량큰</a:t>
            </a:r>
            <a:r>
              <a:rPr lang="ko-KR" altLang="en-US" dirty="0" smtClean="0"/>
              <a:t> 데이터는 </a:t>
            </a:r>
            <a:r>
              <a:rPr lang="ko-KR" altLang="en-US" dirty="0" err="1" smtClean="0"/>
              <a:t>디비에</a:t>
            </a:r>
            <a:r>
              <a:rPr lang="ko-KR" altLang="en-US" dirty="0" smtClean="0"/>
              <a:t> 직접저장안함 </a:t>
            </a:r>
            <a:r>
              <a:rPr lang="ko-KR" altLang="en-US" dirty="0" err="1" smtClean="0"/>
              <a:t>용량커지면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db</a:t>
            </a:r>
            <a:r>
              <a:rPr lang="ko-KR" altLang="en-US" dirty="0" smtClean="0"/>
              <a:t>에 과부하 </a:t>
            </a:r>
            <a:r>
              <a:rPr lang="ko-KR" altLang="en-US" dirty="0" err="1" smtClean="0"/>
              <a:t>걸릴수도</a:t>
            </a:r>
            <a:r>
              <a:rPr lang="ko-KR" altLang="en-US" dirty="0" smtClean="0"/>
              <a:t> 있어서 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그래서 서버에 파일형식으로 저장해놓고 </a:t>
            </a:r>
            <a:r>
              <a:rPr lang="ko-KR" altLang="en-US" dirty="0" err="1" smtClean="0"/>
              <a:t>디비에는</a:t>
            </a:r>
            <a:r>
              <a:rPr lang="ko-KR" altLang="en-US" dirty="0" smtClean="0"/>
              <a:t> 파일의 주소를 저장하도록 함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그리고 </a:t>
            </a:r>
            <a:r>
              <a:rPr lang="ko-KR" altLang="en-US" dirty="0" err="1" smtClean="0"/>
              <a:t>정적데이터</a:t>
            </a:r>
            <a:r>
              <a:rPr lang="ko-KR" altLang="en-US" dirty="0" smtClean="0"/>
              <a:t> 처리는 보통 </a:t>
            </a:r>
            <a:r>
              <a:rPr lang="ko-KR" altLang="en-US" dirty="0" err="1" smtClean="0"/>
              <a:t>웹서버가</a:t>
            </a:r>
            <a:r>
              <a:rPr lang="ko-KR" altLang="en-US" dirty="0"/>
              <a:t> </a:t>
            </a:r>
            <a:r>
              <a:rPr lang="ko-KR" altLang="en-US" dirty="0" smtClean="0"/>
              <a:t>하도록 하고 동적데이터는 </a:t>
            </a:r>
            <a:r>
              <a:rPr lang="ko-KR" altLang="en-US" dirty="0" err="1" smtClean="0"/>
              <a:t>서버시킴</a:t>
            </a:r>
            <a:r>
              <a:rPr lang="ko-KR" altLang="en-US" dirty="0" smtClean="0"/>
              <a:t> </a:t>
            </a:r>
            <a:r>
              <a:rPr lang="en-US" altLang="ko-KR" dirty="0" smtClean="0"/>
              <a:t>(?)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84564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411484" cy="51727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84168" y="401053"/>
            <a:ext cx="410677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200" dirty="0" smtClean="0"/>
              <a:t>이미지 </a:t>
            </a:r>
            <a:r>
              <a:rPr lang="en-US" altLang="ko-KR" sz="3200" dirty="0" err="1" smtClean="0"/>
              <a:t>db</a:t>
            </a:r>
            <a:r>
              <a:rPr lang="ko-KR" altLang="en-US" sz="3200" dirty="0" smtClean="0"/>
              <a:t>에 저장하는 원리 이해하기</a:t>
            </a:r>
            <a:endParaRPr lang="en-US" altLang="ko-KR" sz="3200" dirty="0" smtClean="0"/>
          </a:p>
          <a:p>
            <a:pPr marL="342900" indent="-342900">
              <a:buAutoNum type="arabicPeriod"/>
            </a:pPr>
            <a:r>
              <a:rPr lang="en-US" altLang="ko-KR" sz="3200" dirty="0" smtClean="0"/>
              <a:t>@</a:t>
            </a:r>
            <a:r>
              <a:rPr lang="en-US" altLang="ko-KR" sz="3200" dirty="0" err="1" smtClean="0"/>
              <a:t>ElementCollection</a:t>
            </a:r>
            <a:r>
              <a:rPr lang="ko-KR" altLang="en-US" sz="3200" dirty="0" smtClean="0"/>
              <a:t>말고 </a:t>
            </a:r>
            <a:r>
              <a:rPr lang="en-US" altLang="ko-KR" sz="3200" dirty="0" err="1" smtClean="0"/>
              <a:t>onetomany</a:t>
            </a:r>
            <a:r>
              <a:rPr lang="ko-KR" altLang="en-US" sz="3200" dirty="0" smtClean="0"/>
              <a:t>로도 해보기</a:t>
            </a:r>
            <a:endParaRPr lang="en-US" altLang="ko-KR" sz="3200" dirty="0" smtClean="0"/>
          </a:p>
          <a:p>
            <a:pPr marL="342900" indent="-342900">
              <a:buAutoNum type="arabicPeriod"/>
            </a:pPr>
            <a:r>
              <a:rPr lang="en-US" altLang="ko-KR" sz="3200" dirty="0" smtClean="0"/>
              <a:t>Db</a:t>
            </a:r>
            <a:r>
              <a:rPr lang="ko-KR" altLang="en-US" sz="3200" dirty="0" smtClean="0"/>
              <a:t>에서 이미지 꺼내서 </a:t>
            </a:r>
            <a:r>
              <a:rPr lang="ko-KR" altLang="en-US" sz="3200" dirty="0" err="1" smtClean="0"/>
              <a:t>출력해보기</a:t>
            </a:r>
            <a:endParaRPr lang="en-US" altLang="ko-KR" sz="3200" dirty="0" smtClean="0"/>
          </a:p>
          <a:p>
            <a:pPr marL="342900" indent="-342900">
              <a:buAutoNum type="arabicPeriod"/>
            </a:pPr>
            <a:r>
              <a:rPr lang="ko-KR" altLang="en-US" sz="3200" dirty="0" smtClean="0"/>
              <a:t>이미지를 </a:t>
            </a:r>
            <a:r>
              <a:rPr lang="ko-KR" altLang="en-US" sz="3200" dirty="0" err="1" smtClean="0"/>
              <a:t>서버파일로</a:t>
            </a:r>
            <a:r>
              <a:rPr lang="ko-KR" altLang="en-US" sz="3200" dirty="0" smtClean="0"/>
              <a:t> 저장하고 </a:t>
            </a:r>
            <a:r>
              <a:rPr lang="en-US" altLang="ko-KR" sz="3200" dirty="0" err="1" smtClean="0"/>
              <a:t>url</a:t>
            </a:r>
            <a:r>
              <a:rPr lang="ko-KR" altLang="en-US" sz="3200" dirty="0" smtClean="0"/>
              <a:t>로 관리하기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80106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0963" y="201478"/>
            <a:ext cx="11515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Photo </a:t>
            </a:r>
            <a:r>
              <a:rPr lang="en-US" altLang="ko-KR" sz="2000" dirty="0" err="1" smtClean="0"/>
              <a:t>entit</a:t>
            </a:r>
            <a:r>
              <a:rPr lang="ko-KR" altLang="en-US" sz="2000" dirty="0" smtClean="0"/>
              <a:t>를 따로 만들었고 속성에 </a:t>
            </a:r>
            <a:r>
              <a:rPr lang="en-US" altLang="ko-KR" sz="2000" dirty="0" smtClean="0"/>
              <a:t>review, store</a:t>
            </a:r>
            <a:r>
              <a:rPr lang="ko-KR" altLang="en-US" sz="2000" dirty="0" smtClean="0"/>
              <a:t>달려있음 </a:t>
            </a:r>
            <a:r>
              <a:rPr lang="en-US" altLang="ko-KR" sz="2000" dirty="0" smtClean="0"/>
              <a:t>-&gt; </a:t>
            </a:r>
            <a:r>
              <a:rPr lang="en-US" altLang="ko-KR" sz="2000" dirty="0" err="1" smtClean="0"/>
              <a:t>storephoto</a:t>
            </a:r>
            <a:r>
              <a:rPr lang="ko-KR" altLang="en-US" sz="2000" dirty="0" err="1" smtClean="0"/>
              <a:t>일땐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review</a:t>
            </a:r>
            <a:r>
              <a:rPr lang="ko-KR" altLang="en-US" sz="2000" dirty="0" smtClean="0"/>
              <a:t>속성이 </a:t>
            </a:r>
            <a:r>
              <a:rPr lang="en-US" altLang="ko-KR" sz="2000" dirty="0" smtClean="0"/>
              <a:t>null</a:t>
            </a:r>
            <a:r>
              <a:rPr lang="ko-KR" altLang="en-US" sz="2000" dirty="0" smtClean="0"/>
              <a:t>이고 </a:t>
            </a:r>
            <a:r>
              <a:rPr lang="en-US" altLang="ko-KR" sz="2000" dirty="0" smtClean="0"/>
              <a:t>review photo</a:t>
            </a:r>
            <a:r>
              <a:rPr lang="ko-KR" altLang="en-US" sz="2000" dirty="0" err="1" smtClean="0"/>
              <a:t>일땐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store</a:t>
            </a:r>
            <a:r>
              <a:rPr lang="ko-KR" altLang="en-US" sz="2000" dirty="0" smtClean="0"/>
              <a:t>속성이 </a:t>
            </a:r>
            <a:r>
              <a:rPr lang="en-US" altLang="ko-KR" sz="2000" dirty="0" smtClean="0"/>
              <a:t>null</a:t>
            </a:r>
            <a:r>
              <a:rPr lang="ko-KR" altLang="en-US" sz="2000" dirty="0" err="1" smtClean="0"/>
              <a:t>일텐데</a:t>
            </a:r>
            <a:r>
              <a:rPr lang="ko-KR" altLang="en-US" sz="2000" dirty="0"/>
              <a:t> </a:t>
            </a:r>
            <a:r>
              <a:rPr lang="ko-KR" altLang="en-US" sz="2000" dirty="0" err="1" smtClean="0"/>
              <a:t>이부분</a:t>
            </a:r>
            <a:r>
              <a:rPr lang="ko-KR" altLang="en-US" sz="2000" dirty="0" smtClean="0"/>
              <a:t> 수정하면 </a:t>
            </a:r>
            <a:r>
              <a:rPr lang="ko-KR" altLang="en-US" sz="2000" dirty="0" err="1" smtClean="0"/>
              <a:t>좋을것</a:t>
            </a:r>
            <a:r>
              <a:rPr lang="ko-KR" altLang="en-US" sz="2000" dirty="0" smtClean="0"/>
              <a:t> 같음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759417" y="1797803"/>
            <a:ext cx="5641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Null</a:t>
            </a:r>
            <a:r>
              <a:rPr lang="ko-KR" altLang="en-US" dirty="0" err="1" smtClean="0"/>
              <a:t>처리좀</a:t>
            </a:r>
            <a:r>
              <a:rPr lang="ko-KR" altLang="en-US" dirty="0" smtClean="0"/>
              <a:t> 하기 </a:t>
            </a:r>
            <a:r>
              <a:rPr lang="en-US" altLang="ko-KR" dirty="0"/>
              <a:t>https://blog.naver.com/tmondev/220791552394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9665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02" y="149835"/>
            <a:ext cx="9284054" cy="110552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62" y="1385873"/>
            <a:ext cx="8131883" cy="28862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61" y="4272088"/>
            <a:ext cx="7992399" cy="96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124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72759" cy="681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690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59118" y="6307810"/>
            <a:ext cx="607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Detail </a:t>
            </a:r>
            <a:r>
              <a:rPr lang="ko-KR" altLang="en-US" dirty="0" err="1" smtClean="0"/>
              <a:t>수정한거</a:t>
            </a:r>
            <a:r>
              <a:rPr lang="ko-KR" altLang="en-US" dirty="0" smtClean="0"/>
              <a:t> 질문 </a:t>
            </a:r>
            <a:r>
              <a:rPr lang="ko-KR" altLang="en-US" dirty="0" err="1" smtClean="0"/>
              <a:t>내가햇던거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날렷는지</a:t>
            </a:r>
            <a:r>
              <a:rPr lang="en-US" altLang="ko-KR" dirty="0" smtClean="0"/>
              <a:t>,.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81" y="0"/>
            <a:ext cx="9558377" cy="4324027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flipH="1">
            <a:off x="1084881" y="4045058"/>
            <a:ext cx="108488" cy="960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71959" y="5005953"/>
            <a:ext cx="7392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Form</a:t>
            </a:r>
            <a:r>
              <a:rPr lang="ko-KR" altLang="en-US" dirty="0" smtClean="0"/>
              <a:t>클래스 사용하면 따로 </a:t>
            </a:r>
            <a:r>
              <a:rPr lang="en-US" altLang="ko-KR" dirty="0" smtClean="0"/>
              <a:t>model</a:t>
            </a:r>
            <a:r>
              <a:rPr lang="ko-KR" altLang="en-US" dirty="0" smtClean="0"/>
              <a:t>객체 안써도 템플릿에 전달되는듯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9549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42" y="1472798"/>
            <a:ext cx="3450560" cy="25102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477" y="187575"/>
            <a:ext cx="5333910" cy="391034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342" y="3477433"/>
            <a:ext cx="6371673" cy="358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140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25844" y="340963"/>
            <a:ext cx="8570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@{|/…/|} </a:t>
            </a:r>
            <a:r>
              <a:rPr lang="ko-KR" altLang="en-US" dirty="0" smtClean="0"/>
              <a:t>이거랑 </a:t>
            </a:r>
            <a:r>
              <a:rPr lang="en-US" altLang="ko-KR" dirty="0" smtClean="0"/>
              <a:t>@{/…/  } </a:t>
            </a:r>
            <a:r>
              <a:rPr lang="ko-KR" altLang="en-US" dirty="0" smtClean="0"/>
              <a:t>이거랑 </a:t>
            </a:r>
            <a:r>
              <a:rPr lang="ko-KR" altLang="en-US" dirty="0" err="1" smtClean="0"/>
              <a:t>뭔차이</a:t>
            </a:r>
            <a:r>
              <a:rPr lang="en-US" altLang="ko-KR" dirty="0" smtClean="0"/>
              <a:t>? </a:t>
            </a:r>
            <a:endParaRPr lang="en-US" altLang="ko-KR" dirty="0"/>
          </a:p>
          <a:p>
            <a:r>
              <a:rPr lang="ko-KR" altLang="en-US" dirty="0" err="1" smtClean="0"/>
              <a:t>절대경로</a:t>
            </a:r>
            <a:r>
              <a:rPr lang="en-US" altLang="ko-KR" dirty="0" smtClean="0"/>
              <a:t>? </a:t>
            </a:r>
            <a:r>
              <a:rPr lang="ko-KR" altLang="en-US" dirty="0" err="1" smtClean="0"/>
              <a:t>상대경로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3164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12" y="210388"/>
            <a:ext cx="5296639" cy="2362530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V="1">
            <a:off x="4926298" y="786063"/>
            <a:ext cx="1843470" cy="1401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69768" y="593558"/>
            <a:ext cx="5422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이거 해놔도 없으면 </a:t>
            </a:r>
            <a:r>
              <a:rPr lang="ko-KR" altLang="en-US" dirty="0" err="1" smtClean="0"/>
              <a:t>없는대로</a:t>
            </a:r>
            <a:r>
              <a:rPr lang="ko-KR" altLang="en-US" dirty="0" smtClean="0"/>
              <a:t> 들어간다는데</a:t>
            </a:r>
            <a:endParaRPr lang="en-US" altLang="ko-KR" dirty="0" smtClean="0"/>
          </a:p>
          <a:p>
            <a:r>
              <a:rPr lang="en-US" altLang="ko-KR" dirty="0" smtClean="0"/>
              <a:t>?? </a:t>
            </a:r>
            <a:r>
              <a:rPr lang="ko-KR" altLang="en-US" dirty="0" smtClean="0"/>
              <a:t>없어도 </a:t>
            </a:r>
            <a:r>
              <a:rPr lang="en-US" altLang="ko-KR" dirty="0" err="1" smtClean="0"/>
              <a:t>Nullpointerexception</a:t>
            </a:r>
            <a:r>
              <a:rPr lang="ko-KR" altLang="en-US" dirty="0" err="1" smtClean="0"/>
              <a:t>에러안뜨는듯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23729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537" y="119321"/>
            <a:ext cx="6763997" cy="640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92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31" y="0"/>
            <a:ext cx="3446993" cy="39217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31" y="4103600"/>
            <a:ext cx="9119171" cy="188156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0731" y="1591887"/>
            <a:ext cx="1903615" cy="236914"/>
          </a:xfrm>
          <a:prstGeom prst="rect">
            <a:avLst/>
          </a:prstGeom>
          <a:solidFill>
            <a:srgbClr val="5B9BD5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947129" y="5133108"/>
            <a:ext cx="1038036" cy="469670"/>
          </a:xfrm>
          <a:prstGeom prst="rect">
            <a:avLst/>
          </a:prstGeom>
          <a:solidFill>
            <a:srgbClr val="5B9BD5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890357" y="540328"/>
            <a:ext cx="74315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의도 </a:t>
            </a:r>
            <a:r>
              <a:rPr lang="en-US" altLang="ko-KR" dirty="0"/>
              <a:t>: </a:t>
            </a:r>
            <a:r>
              <a:rPr lang="ko-KR" altLang="en-US" dirty="0"/>
              <a:t>빨간 박스</a:t>
            </a:r>
            <a:endParaRPr lang="en-US" altLang="ko-KR" dirty="0"/>
          </a:p>
          <a:p>
            <a:r>
              <a:rPr lang="ko-KR" altLang="en-US" dirty="0"/>
              <a:t>설명 </a:t>
            </a:r>
            <a:r>
              <a:rPr lang="en-US" altLang="ko-KR" dirty="0"/>
              <a:t>: </a:t>
            </a:r>
            <a:r>
              <a:rPr lang="ko-KR" altLang="en-US" dirty="0" err="1"/>
              <a:t>별점</a:t>
            </a:r>
            <a:r>
              <a:rPr lang="ko-KR" altLang="en-US" dirty="0"/>
              <a:t> 기능을 추가했고</a:t>
            </a:r>
            <a:r>
              <a:rPr lang="en-US" altLang="ko-KR" dirty="0"/>
              <a:t>, 0</a:t>
            </a:r>
            <a:r>
              <a:rPr lang="ko-KR" altLang="en-US" dirty="0"/>
              <a:t>부터</a:t>
            </a:r>
            <a:r>
              <a:rPr lang="en-US" altLang="ko-KR" dirty="0"/>
              <a:t>5</a:t>
            </a:r>
            <a:r>
              <a:rPr lang="ko-KR" altLang="en-US" dirty="0"/>
              <a:t>까지 </a:t>
            </a:r>
            <a:r>
              <a:rPr lang="en-US" altLang="ko-KR" dirty="0"/>
              <a:t>0.5</a:t>
            </a:r>
            <a:r>
              <a:rPr lang="ko-KR" altLang="en-US" dirty="0"/>
              <a:t>단위로 </a:t>
            </a:r>
            <a:r>
              <a:rPr lang="en-US" altLang="ko-KR" dirty="0"/>
              <a:t>double type</a:t>
            </a:r>
            <a:r>
              <a:rPr lang="ko-KR" altLang="en-US" dirty="0"/>
              <a:t>으로 </a:t>
            </a:r>
            <a:r>
              <a:rPr lang="en-US" altLang="ko-KR" dirty="0" err="1"/>
              <a:t>db</a:t>
            </a:r>
            <a:r>
              <a:rPr lang="ko-KR" altLang="en-US" dirty="0"/>
              <a:t>에 추가되도록 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나머지 </a:t>
            </a:r>
            <a:r>
              <a:rPr lang="en-US" altLang="ko-KR" dirty="0" err="1"/>
              <a:t>thumbsup</a:t>
            </a:r>
            <a:r>
              <a:rPr lang="en-US" altLang="ko-KR" dirty="0"/>
              <a:t>, </a:t>
            </a:r>
            <a:r>
              <a:rPr lang="en-US" altLang="ko-KR" dirty="0" err="1"/>
              <a:t>restaurantid</a:t>
            </a:r>
            <a:r>
              <a:rPr lang="en-US" altLang="ko-KR" dirty="0"/>
              <a:t>, </a:t>
            </a:r>
            <a:r>
              <a:rPr lang="en-US" altLang="ko-KR" dirty="0" err="1"/>
              <a:t>authorid</a:t>
            </a:r>
            <a:r>
              <a:rPr lang="ko-KR" altLang="en-US" dirty="0"/>
              <a:t>는 </a:t>
            </a:r>
            <a:r>
              <a:rPr lang="ko-KR" altLang="en-US" dirty="0" err="1"/>
              <a:t>가짜데이터</a:t>
            </a:r>
            <a:r>
              <a:rPr lang="ko-KR" altLang="en-US" dirty="0"/>
              <a:t> 만들기에 너무 </a:t>
            </a:r>
            <a:r>
              <a:rPr lang="ko-KR" altLang="en-US" dirty="0" err="1"/>
              <a:t>복잡할것</a:t>
            </a:r>
            <a:r>
              <a:rPr lang="ko-KR" altLang="en-US" dirty="0"/>
              <a:t> 같아서 대충 아무거나 </a:t>
            </a:r>
            <a:r>
              <a:rPr lang="ko-KR" altLang="en-US" dirty="0" err="1"/>
              <a:t>집어넣어논것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6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수정하기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smtClean="0"/>
              <a:t>삭제 </a:t>
            </a:r>
            <a:r>
              <a:rPr lang="ko-KR" altLang="en-US" dirty="0" err="1" smtClean="0"/>
              <a:t>버튼누르면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팝업창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삭제하시겟습니가</a:t>
            </a:r>
            <a:r>
              <a:rPr lang="en-US" altLang="ko-KR" dirty="0" smtClean="0"/>
              <a:t>? </a:t>
            </a:r>
            <a:r>
              <a:rPr lang="ko-KR" altLang="en-US" dirty="0" err="1" smtClean="0"/>
              <a:t>하는기능</a:t>
            </a:r>
            <a:r>
              <a:rPr lang="ko-KR" altLang="en-US" dirty="0" smtClean="0"/>
              <a:t> 추가하기 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햇는데</a:t>
            </a:r>
            <a:r>
              <a:rPr lang="ko-KR" altLang="en-US" dirty="0" smtClean="0"/>
              <a:t> 안됨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8557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44799" cy="63489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637" y="240422"/>
            <a:ext cx="6808780" cy="548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919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21" y="137389"/>
            <a:ext cx="7421011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70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08" y="120379"/>
            <a:ext cx="7401958" cy="4867954"/>
          </a:xfrm>
          <a:prstGeom prst="rect">
            <a:avLst/>
          </a:prstGeom>
        </p:spPr>
      </p:pic>
      <p:sp>
        <p:nvSpPr>
          <p:cNvPr id="3" name="사각형 설명선 2"/>
          <p:cNvSpPr/>
          <p:nvPr/>
        </p:nvSpPr>
        <p:spPr>
          <a:xfrm>
            <a:off x="8203096" y="318052"/>
            <a:ext cx="3723860" cy="1881809"/>
          </a:xfrm>
          <a:prstGeom prst="wedgeRectCallout">
            <a:avLst>
              <a:gd name="adj1" fmla="val -63894"/>
              <a:gd name="adj2" fmla="val -1426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제발 </a:t>
            </a:r>
            <a:r>
              <a:rPr lang="ko-KR" altLang="en-US" dirty="0" err="1" smtClean="0">
                <a:solidFill>
                  <a:schemeClr val="tx1"/>
                </a:solidFill>
              </a:rPr>
              <a:t>엔티티</a:t>
            </a:r>
            <a:r>
              <a:rPr lang="ko-KR" altLang="en-US" dirty="0" smtClean="0">
                <a:solidFill>
                  <a:schemeClr val="tx1"/>
                </a:solidFill>
              </a:rPr>
              <a:t> 연결 </a:t>
            </a:r>
            <a:r>
              <a:rPr lang="ko-KR" altLang="en-US" dirty="0" err="1" smtClean="0">
                <a:solidFill>
                  <a:schemeClr val="tx1"/>
                </a:solidFill>
              </a:rPr>
              <a:t>햇으면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onetomany,manytoone</a:t>
            </a:r>
            <a:r>
              <a:rPr lang="en-US" altLang="ko-KR" dirty="0" smtClean="0">
                <a:solidFill>
                  <a:schemeClr val="tx1"/>
                </a:solidFill>
              </a:rPr>
              <a:t>  </a:t>
            </a:r>
            <a:r>
              <a:rPr lang="ko-KR" altLang="en-US" dirty="0" err="1" smtClean="0">
                <a:solidFill>
                  <a:schemeClr val="tx1"/>
                </a:solidFill>
              </a:rPr>
              <a:t>좀제대로ㅓ하기</a:t>
            </a:r>
            <a:r>
              <a:rPr lang="en-US" altLang="ko-KR" dirty="0" smtClean="0">
                <a:solidFill>
                  <a:schemeClr val="tx1"/>
                </a:solidFill>
              </a:rPr>
              <a:t>;;;;;;;;;;;;</a:t>
            </a:r>
            <a:r>
              <a:rPr lang="ko-KR" altLang="en-US" dirty="0" err="1" smtClean="0">
                <a:solidFill>
                  <a:schemeClr val="tx1"/>
                </a:solidFill>
              </a:rPr>
              <a:t>이거때매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에러남</a:t>
            </a:r>
            <a:r>
              <a:rPr lang="en-US" altLang="ko-KR" dirty="0" smtClean="0">
                <a:solidFill>
                  <a:schemeClr val="tx1"/>
                </a:solidFill>
              </a:rPr>
              <a:t>;;;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1914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31" y="518348"/>
            <a:ext cx="11355385" cy="20576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6285" y="0"/>
            <a:ext cx="11145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지운 주석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다시 </a:t>
            </a:r>
            <a:r>
              <a:rPr lang="ko-KR" altLang="en-US" dirty="0" err="1" smtClean="0"/>
              <a:t>공부해보기</a:t>
            </a:r>
            <a:r>
              <a:rPr lang="ko-KR" altLang="en-US" dirty="0" smtClean="0"/>
              <a:t> 복습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33267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00" y="92938"/>
            <a:ext cx="7039132" cy="3691179"/>
          </a:xfrm>
          <a:prstGeom prst="rect">
            <a:avLst/>
          </a:prstGeom>
        </p:spPr>
      </p:pic>
      <p:sp>
        <p:nvSpPr>
          <p:cNvPr id="9" name="사각형 설명선 8"/>
          <p:cNvSpPr/>
          <p:nvPr/>
        </p:nvSpPr>
        <p:spPr>
          <a:xfrm>
            <a:off x="8203096" y="318052"/>
            <a:ext cx="3723860" cy="1881809"/>
          </a:xfrm>
          <a:prstGeom prst="wedgeRectCallout">
            <a:avLst>
              <a:gd name="adj1" fmla="val -94143"/>
              <a:gd name="adj2" fmla="val -3257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일단 </a:t>
            </a:r>
            <a:r>
              <a:rPr lang="ko-KR" altLang="en-US" dirty="0" err="1" smtClean="0">
                <a:solidFill>
                  <a:schemeClr val="tx1"/>
                </a:solidFill>
              </a:rPr>
              <a:t>사장닉넴인</a:t>
            </a:r>
            <a:r>
              <a:rPr lang="ko-KR" altLang="en-US" dirty="0" smtClean="0">
                <a:solidFill>
                  <a:schemeClr val="tx1"/>
                </a:solidFill>
              </a:rPr>
              <a:t> 걍 </a:t>
            </a:r>
            <a:r>
              <a:rPr lang="en-US" altLang="ko-KR" dirty="0" smtClean="0">
                <a:solidFill>
                  <a:schemeClr val="tx1"/>
                </a:solidFill>
              </a:rPr>
              <a:t>user</a:t>
            </a:r>
            <a:r>
              <a:rPr lang="ko-KR" altLang="en-US" dirty="0" smtClean="0">
                <a:solidFill>
                  <a:schemeClr val="tx1"/>
                </a:solidFill>
              </a:rPr>
              <a:t>인데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여기서 </a:t>
            </a:r>
            <a:r>
              <a:rPr lang="en-US" altLang="ko-KR" dirty="0" smtClean="0">
                <a:solidFill>
                  <a:schemeClr val="tx1"/>
                </a:solidFill>
              </a:rPr>
              <a:t>user </a:t>
            </a:r>
            <a:r>
              <a:rPr lang="ko-KR" altLang="en-US" dirty="0" smtClean="0">
                <a:solidFill>
                  <a:schemeClr val="tx1"/>
                </a:solidFill>
              </a:rPr>
              <a:t>종류</a:t>
            </a:r>
            <a:r>
              <a:rPr lang="en-US" altLang="ko-KR" dirty="0" smtClean="0">
                <a:solidFill>
                  <a:schemeClr val="tx1"/>
                </a:solidFill>
              </a:rPr>
              <a:t>?</a:t>
            </a:r>
            <a:r>
              <a:rPr lang="ko-KR" altLang="en-US" dirty="0" smtClean="0">
                <a:solidFill>
                  <a:schemeClr val="tx1"/>
                </a:solidFill>
              </a:rPr>
              <a:t>권한</a:t>
            </a:r>
            <a:r>
              <a:rPr lang="en-US" altLang="ko-KR" dirty="0" smtClean="0">
                <a:solidFill>
                  <a:schemeClr val="tx1"/>
                </a:solidFill>
              </a:rPr>
              <a:t>? </a:t>
            </a:r>
            <a:r>
              <a:rPr lang="ko-KR" altLang="en-US" dirty="0" smtClean="0">
                <a:solidFill>
                  <a:schemeClr val="tx1"/>
                </a:solidFill>
              </a:rPr>
              <a:t>구분 </a:t>
            </a:r>
            <a:r>
              <a:rPr lang="en-US" altLang="ko-KR" dirty="0" smtClean="0">
                <a:solidFill>
                  <a:schemeClr val="tx1"/>
                </a:solidFill>
              </a:rPr>
              <a:t>-&gt; 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사장일때는</a:t>
            </a:r>
            <a:r>
              <a:rPr lang="ko-KR" altLang="en-US" dirty="0" smtClean="0">
                <a:solidFill>
                  <a:schemeClr val="tx1"/>
                </a:solidFill>
              </a:rPr>
              <a:t> 자기가 </a:t>
            </a:r>
            <a:r>
              <a:rPr lang="ko-KR" altLang="en-US" dirty="0" err="1" smtClean="0">
                <a:solidFill>
                  <a:schemeClr val="tx1"/>
                </a:solidFill>
              </a:rPr>
              <a:t>올린가게</a:t>
            </a:r>
            <a:r>
              <a:rPr lang="ko-KR" altLang="en-US" dirty="0" smtClean="0">
                <a:solidFill>
                  <a:schemeClr val="tx1"/>
                </a:solidFill>
              </a:rPr>
              <a:t> 리스트를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Store/owner/list </a:t>
            </a:r>
            <a:r>
              <a:rPr lang="ko-KR" altLang="en-US" dirty="0" smtClean="0">
                <a:solidFill>
                  <a:schemeClr val="tx1"/>
                </a:solidFill>
              </a:rPr>
              <a:t>로 </a:t>
            </a:r>
            <a:r>
              <a:rPr lang="ko-KR" altLang="en-US" dirty="0" err="1" smtClean="0">
                <a:solidFill>
                  <a:schemeClr val="tx1"/>
                </a:solidFill>
              </a:rPr>
              <a:t>페이지구현</a:t>
            </a:r>
            <a:r>
              <a:rPr lang="ko-KR" altLang="en-US" dirty="0" smtClean="0">
                <a:solidFill>
                  <a:schemeClr val="tx1"/>
                </a:solidFill>
              </a:rPr>
              <a:t> 되도록 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아래예시</a:t>
            </a:r>
            <a:r>
              <a:rPr lang="en-US" altLang="ko-KR" dirty="0" smtClean="0">
                <a:solidFill>
                  <a:schemeClr val="tx1"/>
                </a:solidFill>
              </a:rPr>
              <a:t>/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922" y="2405442"/>
            <a:ext cx="7204782" cy="377804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951304" y="2716695"/>
            <a:ext cx="137822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mtClean="0"/>
              <a:t>내가게보기</a:t>
            </a:r>
            <a:endParaRPr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9329531" y="2902226"/>
            <a:ext cx="2372139" cy="881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694504" y="3896139"/>
            <a:ext cx="13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이런식으로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40572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질문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4557" y="1690688"/>
            <a:ext cx="11370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</a:t>
            </a:r>
            <a:r>
              <a:rPr lang="en-US" altLang="ko-KR" dirty="0" smtClean="0"/>
              <a:t>id</a:t>
            </a:r>
            <a:r>
              <a:rPr lang="ko-KR" altLang="en-US" dirty="0" smtClean="0"/>
              <a:t>이든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게시물</a:t>
            </a:r>
            <a:r>
              <a:rPr lang="en-US" altLang="ko-KR" dirty="0" smtClean="0"/>
              <a:t>id</a:t>
            </a:r>
            <a:r>
              <a:rPr lang="ko-KR" altLang="en-US" dirty="0" smtClean="0"/>
              <a:t>이든 </a:t>
            </a:r>
            <a:r>
              <a:rPr lang="en-US" altLang="ko-KR" dirty="0" err="1" smtClean="0"/>
              <a:t>url</a:t>
            </a:r>
            <a:r>
              <a:rPr lang="ko-KR" altLang="en-US" dirty="0" smtClean="0"/>
              <a:t>로 정보노출 안하고 받아오는 방법이 </a:t>
            </a:r>
            <a:r>
              <a:rPr lang="ko-KR" altLang="en-US" dirty="0" err="1" smtClean="0"/>
              <a:t>뭐엿는지</a:t>
            </a:r>
            <a:r>
              <a:rPr lang="en-US" altLang="ko-KR" dirty="0" smtClean="0"/>
              <a:t>..??</a:t>
            </a:r>
          </a:p>
          <a:p>
            <a:r>
              <a:rPr lang="en-US" altLang="ko-KR" dirty="0" smtClean="0"/>
              <a:t>Form</a:t>
            </a:r>
            <a:r>
              <a:rPr lang="ko-KR" altLang="en-US" dirty="0" smtClean="0"/>
              <a:t>태그 </a:t>
            </a:r>
            <a:r>
              <a:rPr lang="en-US" altLang="ko-KR" dirty="0" smtClean="0"/>
              <a:t>post</a:t>
            </a:r>
            <a:r>
              <a:rPr lang="ko-KR" altLang="en-US" dirty="0" smtClean="0"/>
              <a:t>요청 말곤 없는지</a:t>
            </a:r>
            <a:r>
              <a:rPr lang="en-US" altLang="ko-KR" dirty="0" smtClean="0"/>
              <a:t>?`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13318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520"/>
            <a:ext cx="5997591" cy="252766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214" t="66093" r="-214" b="501"/>
          <a:stretch/>
        </p:blipFill>
        <p:spPr>
          <a:xfrm>
            <a:off x="94729" y="2902226"/>
            <a:ext cx="6194409" cy="17665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49009" y="109520"/>
            <a:ext cx="584420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.</a:t>
            </a:r>
            <a:r>
              <a:rPr lang="en-US" altLang="ko-KR" dirty="0" err="1"/>
              <a:t>formLogin</a:t>
            </a:r>
            <a:r>
              <a:rPr lang="en-US" altLang="ko-KR" dirty="0"/>
              <a:t>((</a:t>
            </a:r>
            <a:r>
              <a:rPr lang="en-US" altLang="ko-KR" dirty="0" err="1"/>
              <a:t>formLogin</a:t>
            </a:r>
            <a:r>
              <a:rPr lang="en-US" altLang="ko-KR" dirty="0"/>
              <a:t>) -&gt; </a:t>
            </a:r>
            <a:r>
              <a:rPr lang="en-US" altLang="ko-KR" dirty="0" err="1"/>
              <a:t>formLogin</a:t>
            </a:r>
            <a:endParaRPr lang="en-US" altLang="ko-KR" dirty="0"/>
          </a:p>
          <a:p>
            <a:r>
              <a:rPr lang="en-US" altLang="ko-KR" dirty="0"/>
              <a:t>    .</a:t>
            </a:r>
            <a:r>
              <a:rPr lang="en-US" altLang="ko-KR" dirty="0" err="1"/>
              <a:t>loginPage</a:t>
            </a:r>
            <a:r>
              <a:rPr lang="en-US" altLang="ko-KR" dirty="0"/>
              <a:t>("/user/login")</a:t>
            </a:r>
          </a:p>
          <a:p>
            <a:r>
              <a:rPr lang="en-US" altLang="ko-KR" dirty="0"/>
              <a:t>    .</a:t>
            </a:r>
            <a:r>
              <a:rPr lang="en-US" altLang="ko-KR" dirty="0" err="1"/>
              <a:t>defaultSuccessUrl</a:t>
            </a:r>
            <a:r>
              <a:rPr lang="en-US" altLang="ko-KR" dirty="0"/>
              <a:t>("/")</a:t>
            </a:r>
          </a:p>
          <a:p>
            <a:r>
              <a:rPr lang="en-US" altLang="ko-KR" dirty="0"/>
              <a:t>    .</a:t>
            </a:r>
            <a:r>
              <a:rPr lang="en-US" altLang="ko-KR" dirty="0" err="1"/>
              <a:t>successHandler</a:t>
            </a:r>
            <a:r>
              <a:rPr lang="en-US" altLang="ko-KR" dirty="0"/>
              <a:t>((request, response, authentication) -&gt; {</a:t>
            </a:r>
          </a:p>
          <a:p>
            <a:r>
              <a:rPr lang="en-US" altLang="ko-KR" dirty="0"/>
              <a:t>        // </a:t>
            </a:r>
            <a:r>
              <a:rPr lang="ko-KR" altLang="en-US" dirty="0"/>
              <a:t>현재 사용자의 역할을 확인하고</a:t>
            </a:r>
            <a:r>
              <a:rPr lang="en-US" altLang="ko-KR" dirty="0"/>
              <a:t>, </a:t>
            </a:r>
            <a:r>
              <a:rPr lang="ko-KR" altLang="en-US" dirty="0"/>
              <a:t>그에 따라 다른 </a:t>
            </a:r>
            <a:r>
              <a:rPr lang="en-US" altLang="ko-KR" dirty="0"/>
              <a:t>URL</a:t>
            </a:r>
            <a:r>
              <a:rPr lang="ko-KR" altLang="en-US" dirty="0"/>
              <a:t>로 </a:t>
            </a:r>
            <a:r>
              <a:rPr lang="ko-KR" altLang="en-US" dirty="0" err="1"/>
              <a:t>리다이렉트</a:t>
            </a:r>
            <a:endParaRPr lang="ko-KR" altLang="en-US" dirty="0"/>
          </a:p>
          <a:p>
            <a:r>
              <a:rPr lang="ko-KR" altLang="en-US" dirty="0"/>
              <a:t>        </a:t>
            </a:r>
            <a:r>
              <a:rPr lang="en-US" altLang="ko-KR" dirty="0"/>
              <a:t>if (</a:t>
            </a:r>
            <a:r>
              <a:rPr lang="en-US" altLang="ko-KR" dirty="0" err="1"/>
              <a:t>authentication.getAuthorities</a:t>
            </a:r>
            <a:r>
              <a:rPr lang="en-US" altLang="ko-KR" dirty="0"/>
              <a:t>().stream().</a:t>
            </a:r>
            <a:r>
              <a:rPr lang="en-US" altLang="ko-KR" dirty="0" err="1"/>
              <a:t>anyMatch</a:t>
            </a:r>
            <a:r>
              <a:rPr lang="en-US" altLang="ko-KR" dirty="0"/>
              <a:t>(a -&gt; </a:t>
            </a:r>
            <a:r>
              <a:rPr lang="en-US" altLang="ko-KR" dirty="0" err="1"/>
              <a:t>a.getAuthority</a:t>
            </a:r>
            <a:r>
              <a:rPr lang="en-US" altLang="ko-KR" dirty="0"/>
              <a:t>().equals("ROLE_ADMIN"))) {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response.sendRedirect</a:t>
            </a:r>
            <a:r>
              <a:rPr lang="en-US" altLang="ko-KR" dirty="0"/>
              <a:t>("/admin/dashboard");</a:t>
            </a:r>
          </a:p>
          <a:p>
            <a:r>
              <a:rPr lang="en-US" altLang="ko-KR" dirty="0"/>
              <a:t>        } else if (</a:t>
            </a:r>
            <a:r>
              <a:rPr lang="en-US" altLang="ko-KR" dirty="0" err="1"/>
              <a:t>authentication.getAuthorities</a:t>
            </a:r>
            <a:r>
              <a:rPr lang="en-US" altLang="ko-KR" dirty="0"/>
              <a:t>().stream().</a:t>
            </a:r>
            <a:r>
              <a:rPr lang="en-US" altLang="ko-KR" dirty="0" err="1"/>
              <a:t>anyMatch</a:t>
            </a:r>
            <a:r>
              <a:rPr lang="en-US" altLang="ko-KR" dirty="0"/>
              <a:t>(a -&gt; </a:t>
            </a:r>
            <a:r>
              <a:rPr lang="en-US" altLang="ko-KR" dirty="0" err="1"/>
              <a:t>a.getAuthority</a:t>
            </a:r>
            <a:r>
              <a:rPr lang="en-US" altLang="ko-KR" dirty="0"/>
              <a:t>().equals("ROLE_USER"))) {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response.sendRedirect</a:t>
            </a:r>
            <a:r>
              <a:rPr lang="en-US" altLang="ko-KR" dirty="0"/>
              <a:t>("/user/dashboard");</a:t>
            </a:r>
          </a:p>
          <a:p>
            <a:r>
              <a:rPr lang="en-US" altLang="ko-KR" dirty="0"/>
              <a:t>        } else {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response.sendRedirect</a:t>
            </a:r>
            <a:r>
              <a:rPr lang="en-US" altLang="ko-KR" dirty="0"/>
              <a:t>("/");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})</a:t>
            </a:r>
          </a:p>
          <a:p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8787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1127</a:t>
            </a:r>
            <a:r>
              <a:rPr lang="ko-KR" altLang="en-US" dirty="0" smtClean="0"/>
              <a:t>황선영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4557" y="1690688"/>
            <a:ext cx="1137036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</a:t>
            </a:r>
            <a:r>
              <a:rPr lang="en-US" altLang="ko-KR" dirty="0" smtClean="0"/>
              <a:t>id</a:t>
            </a:r>
            <a:r>
              <a:rPr lang="ko-KR" altLang="en-US" dirty="0" smtClean="0"/>
              <a:t>이든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게시물</a:t>
            </a:r>
            <a:r>
              <a:rPr lang="en-US" altLang="ko-KR" dirty="0" smtClean="0"/>
              <a:t>id</a:t>
            </a:r>
            <a:r>
              <a:rPr lang="ko-KR" altLang="en-US" dirty="0" smtClean="0"/>
              <a:t>이든 </a:t>
            </a:r>
            <a:r>
              <a:rPr lang="en-US" altLang="ko-KR" dirty="0" err="1" smtClean="0"/>
              <a:t>url</a:t>
            </a:r>
            <a:r>
              <a:rPr lang="ko-KR" altLang="en-US" dirty="0" smtClean="0"/>
              <a:t>로 정보노출 안하고 받아오는 방법이 </a:t>
            </a:r>
            <a:r>
              <a:rPr lang="ko-KR" altLang="en-US" dirty="0" err="1" smtClean="0"/>
              <a:t>뭐엿는지</a:t>
            </a:r>
            <a:r>
              <a:rPr lang="en-US" altLang="ko-KR" dirty="0" smtClean="0"/>
              <a:t>..??</a:t>
            </a:r>
          </a:p>
          <a:p>
            <a:r>
              <a:rPr lang="en-US" altLang="ko-KR" dirty="0" smtClean="0"/>
              <a:t>Form</a:t>
            </a:r>
            <a:r>
              <a:rPr lang="ko-KR" altLang="en-US" dirty="0" smtClean="0"/>
              <a:t>태그 </a:t>
            </a:r>
            <a:r>
              <a:rPr lang="en-US" altLang="ko-KR" dirty="0" smtClean="0"/>
              <a:t>post</a:t>
            </a:r>
            <a:r>
              <a:rPr lang="ko-KR" altLang="en-US" dirty="0" smtClean="0"/>
              <a:t>요청 말곤 없는지</a:t>
            </a:r>
            <a:r>
              <a:rPr lang="en-US" altLang="ko-KR" dirty="0" smtClean="0"/>
              <a:t>?`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사장이 등록한 사진 </a:t>
            </a:r>
            <a:r>
              <a:rPr lang="ko-KR" altLang="en-US" dirty="0" err="1" smtClean="0"/>
              <a:t>웹페이지</a:t>
            </a:r>
            <a:r>
              <a:rPr lang="ko-KR" altLang="en-US" dirty="0" smtClean="0"/>
              <a:t> 출력하기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메뉴등록기능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로그인유도</a:t>
            </a:r>
            <a:r>
              <a:rPr lang="en-US" altLang="ko-KR" dirty="0" smtClean="0"/>
              <a:t>.,</a:t>
            </a:r>
            <a:r>
              <a:rPr lang="ko-KR" altLang="en-US" dirty="0" smtClean="0"/>
              <a:t>기능</a:t>
            </a:r>
            <a:r>
              <a:rPr lang="en-US" altLang="ko-KR" dirty="0" smtClean="0"/>
              <a:t>…</a:t>
            </a:r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182297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09" y="203343"/>
            <a:ext cx="5125165" cy="58682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92417" y="203343"/>
            <a:ext cx="6069496" cy="124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2286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03" y="0"/>
            <a:ext cx="6435227" cy="33250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776" y="0"/>
            <a:ext cx="3924848" cy="44202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85838"/>
            <a:ext cx="8316486" cy="27721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16486" y="4705004"/>
            <a:ext cx="3653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이와 같이 테스트해보려고 수정한부분이 많음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76340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40" y="147477"/>
            <a:ext cx="4039164" cy="22958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04522" y="147477"/>
            <a:ext cx="6970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메뉴등록</a:t>
            </a:r>
            <a:r>
              <a:rPr lang="ko-KR" altLang="en-US" dirty="0" smtClean="0"/>
              <a:t> 여기서 메뉴가 </a:t>
            </a:r>
            <a:r>
              <a:rPr lang="ko-KR" altLang="en-US" dirty="0" err="1" smtClean="0"/>
              <a:t>엔티티로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따로있는데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검색기능에 활용하면 </a:t>
            </a:r>
            <a:r>
              <a:rPr lang="ko-KR" altLang="en-US" dirty="0" err="1" smtClean="0"/>
              <a:t>좋을거같음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메뉴이름</a:t>
            </a:r>
            <a:r>
              <a:rPr lang="ko-KR" altLang="en-US" dirty="0" smtClean="0"/>
              <a:t> 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가격대별로 검색 </a:t>
            </a:r>
            <a:r>
              <a:rPr lang="ko-KR" altLang="en-US" dirty="0" err="1" smtClean="0"/>
              <a:t>이런거</a:t>
            </a:r>
            <a:r>
              <a:rPr lang="en-US" altLang="ko-KR" dirty="0" smtClean="0"/>
              <a:t>. -&gt;</a:t>
            </a:r>
            <a:r>
              <a:rPr lang="ko-KR" altLang="en-US" dirty="0" smtClean="0"/>
              <a:t>조장상의필요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98504" y="1470991"/>
            <a:ext cx="7407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Principal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null</a:t>
            </a:r>
            <a:r>
              <a:rPr lang="ko-KR" altLang="en-US" dirty="0" err="1" smtClean="0"/>
              <a:t>인경우</a:t>
            </a:r>
            <a:r>
              <a:rPr lang="en-US" altLang="ko-KR" dirty="0" smtClean="0"/>
              <a:t>?</a:t>
            </a:r>
          </a:p>
          <a:p>
            <a:r>
              <a:rPr lang="en-US" altLang="ko-KR" dirty="0" smtClean="0"/>
              <a:t>-&gt; 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295" y="1169163"/>
            <a:ext cx="4937157" cy="525568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4313" y="2809461"/>
            <a:ext cx="45985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메뉴등록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err="1" smtClean="0"/>
              <a:t>storeForm</a:t>
            </a:r>
            <a:r>
              <a:rPr lang="ko-KR" altLang="en-US" dirty="0" smtClean="0"/>
              <a:t>안에 또</a:t>
            </a:r>
            <a:r>
              <a:rPr lang="en-US" altLang="ko-KR" dirty="0" err="1" smtClean="0"/>
              <a:t>menuForm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하는거랑</a:t>
            </a:r>
            <a:endParaRPr lang="en-US" altLang="ko-KR" dirty="0" smtClean="0"/>
          </a:p>
          <a:p>
            <a:r>
              <a:rPr lang="ko-KR" altLang="en-US" dirty="0" err="1" smtClean="0"/>
              <a:t>인풋태그로하는거랑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뭔차이</a:t>
            </a:r>
            <a:r>
              <a:rPr lang="en-US" altLang="ko-KR" dirty="0" smtClean="0"/>
              <a:t>?</a:t>
            </a:r>
            <a:r>
              <a:rPr lang="ko-KR" altLang="en-US" dirty="0" err="1" smtClean="0"/>
              <a:t>머가더좋은지질문</a:t>
            </a:r>
            <a:endParaRPr lang="en-US" altLang="ko-KR" dirty="0" smtClean="0"/>
          </a:p>
          <a:p>
            <a:r>
              <a:rPr lang="en-US" altLang="ko-KR" dirty="0" smtClean="0"/>
              <a:t>-&gt;</a:t>
            </a:r>
            <a:r>
              <a:rPr lang="ko-KR" altLang="en-US" dirty="0" err="1" smtClean="0"/>
              <a:t>자바스크립트써야댐</a:t>
            </a:r>
            <a:r>
              <a:rPr lang="ko-KR" altLang="en-US" dirty="0" smtClean="0"/>
              <a:t> 원래시안대로 </a:t>
            </a:r>
            <a:r>
              <a:rPr lang="ko-KR" altLang="en-US" dirty="0" err="1" smtClean="0"/>
              <a:t>할라면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ㅜ</a:t>
            </a:r>
            <a:endParaRPr lang="en-US" altLang="ko-KR" dirty="0" smtClean="0"/>
          </a:p>
          <a:p>
            <a:r>
              <a:rPr lang="en-US" altLang="ko-KR" dirty="0" smtClean="0"/>
              <a:t>Name </a:t>
            </a:r>
            <a:r>
              <a:rPr lang="ko-KR" altLang="en-US" dirty="0" smtClean="0"/>
              <a:t>입력해야 데이터 넘어감 </a:t>
            </a:r>
            <a:r>
              <a:rPr lang="ko-KR" altLang="en-US" dirty="0" err="1" smtClean="0"/>
              <a:t>ㅈㅂ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40" y="5117785"/>
            <a:ext cx="5306165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338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19" y="192610"/>
            <a:ext cx="4445111" cy="29832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82817" y="192610"/>
            <a:ext cx="60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위에처럼</a:t>
            </a:r>
            <a:r>
              <a:rPr lang="ko-KR" altLang="en-US" dirty="0" smtClean="0"/>
              <a:t> 코드수정하기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82" y="3571386"/>
            <a:ext cx="6839905" cy="10669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70104" y="2465357"/>
            <a:ext cx="6069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왜 굳이 새로 만들고 꺼내서 </a:t>
            </a:r>
            <a:r>
              <a:rPr lang="ko-KR" altLang="en-US" dirty="0" err="1" smtClean="0"/>
              <a:t>또하지</a:t>
            </a:r>
            <a:r>
              <a:rPr lang="en-US" altLang="ko-KR" dirty="0" smtClean="0"/>
              <a:t>?</a:t>
            </a:r>
            <a:r>
              <a:rPr lang="ko-KR" altLang="en-US" dirty="0" err="1" smtClean="0"/>
              <a:t>이게더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mvc</a:t>
            </a:r>
            <a:r>
              <a:rPr lang="ko-KR" altLang="en-US" dirty="0" smtClean="0"/>
              <a:t>패턴에 적합하다고 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65768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1128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1690688"/>
            <a:ext cx="5496844" cy="4498975"/>
          </a:xfrm>
        </p:spPr>
        <p:txBody>
          <a:bodyPr>
            <a:noAutofit/>
          </a:bodyPr>
          <a:lstStyle/>
          <a:p>
            <a:r>
              <a:rPr lang="ko-KR" altLang="en-US" sz="2000" dirty="0" err="1"/>
              <a:t>메뉴추가</a:t>
            </a:r>
            <a:r>
              <a:rPr lang="ko-KR" altLang="en-US" sz="2000" dirty="0"/>
              <a:t> 자바스크립트 </a:t>
            </a:r>
            <a:r>
              <a:rPr lang="ko-KR" altLang="en-US" sz="2000" dirty="0" err="1" smtClean="0"/>
              <a:t>기능구현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-&gt;</a:t>
            </a:r>
            <a:r>
              <a:rPr lang="ko-KR" altLang="en-US" sz="2000" dirty="0" err="1" smtClean="0"/>
              <a:t>메뉴이름만</a:t>
            </a:r>
            <a:r>
              <a:rPr lang="ko-KR" altLang="en-US" sz="2000" dirty="0" smtClean="0"/>
              <a:t> </a:t>
            </a:r>
            <a:r>
              <a:rPr lang="en-US" altLang="ko-KR" sz="2000" dirty="0" err="1" smtClean="0"/>
              <a:t>db</a:t>
            </a:r>
            <a:r>
              <a:rPr lang="ko-KR" altLang="en-US" sz="2000" dirty="0" err="1" smtClean="0"/>
              <a:t>에저장</a:t>
            </a:r>
            <a:r>
              <a:rPr lang="en-US" altLang="ko-KR" sz="2000" dirty="0" smtClean="0"/>
              <a:t>.</a:t>
            </a:r>
            <a:r>
              <a:rPr lang="ko-KR" altLang="en-US" sz="2000" dirty="0" err="1" smtClean="0"/>
              <a:t>여러개가능</a:t>
            </a:r>
            <a:r>
              <a:rPr lang="en-US" altLang="ko-KR" sz="2000" dirty="0" smtClean="0"/>
              <a:t>.</a:t>
            </a:r>
          </a:p>
          <a:p>
            <a:endParaRPr lang="ko-KR" altLang="en-US" sz="2000" dirty="0"/>
          </a:p>
          <a:p>
            <a:r>
              <a:rPr lang="ko-KR" altLang="en-US" sz="2000" dirty="0" err="1"/>
              <a:t>사장마다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메인페이지</a:t>
            </a:r>
            <a:r>
              <a:rPr lang="en-US" altLang="ko-KR" sz="2000" dirty="0"/>
              <a:t>..</a:t>
            </a:r>
            <a:r>
              <a:rPr lang="ko-KR" altLang="en-US" sz="2000" dirty="0"/>
              <a:t>다르게 나오게 </a:t>
            </a:r>
            <a:r>
              <a:rPr lang="en-US" altLang="ko-KR" sz="2000" dirty="0"/>
              <a:t>-&gt; </a:t>
            </a:r>
            <a:r>
              <a:rPr lang="ko-KR" altLang="en-US" sz="2000" dirty="0"/>
              <a:t>컨트롤러 </a:t>
            </a:r>
            <a:r>
              <a:rPr lang="ko-KR" altLang="en-US" sz="2000" dirty="0" smtClean="0"/>
              <a:t>에</a:t>
            </a:r>
            <a:r>
              <a:rPr lang="ko-KR" altLang="en-US" sz="2000" dirty="0"/>
              <a:t>서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유저 받아오고</a:t>
            </a:r>
            <a:r>
              <a:rPr lang="en-US" altLang="ko-KR" sz="2000" dirty="0"/>
              <a:t>, </a:t>
            </a:r>
            <a:r>
              <a:rPr lang="ko-KR" altLang="en-US" sz="2000" dirty="0"/>
              <a:t>그거 템플릿으로 전달</a:t>
            </a:r>
            <a:r>
              <a:rPr lang="en-US" altLang="ko-KR" sz="2000" dirty="0"/>
              <a:t>..? </a:t>
            </a:r>
            <a:r>
              <a:rPr lang="ko-KR" altLang="en-US" sz="2000" dirty="0" err="1"/>
              <a:t>아무튼하면댈듯</a:t>
            </a:r>
            <a:r>
              <a:rPr lang="en-US" altLang="ko-KR" sz="2000" dirty="0" smtClean="0"/>
              <a:t>. O</a:t>
            </a:r>
            <a:endParaRPr lang="en-US" altLang="ko-KR" sz="2000" dirty="0"/>
          </a:p>
          <a:p>
            <a:r>
              <a:rPr lang="en-US" altLang="ko-KR" sz="2000" dirty="0" smtClean="0"/>
              <a:t>-&gt;</a:t>
            </a:r>
            <a:r>
              <a:rPr lang="ko-KR" altLang="en-US" sz="2000" dirty="0" smtClean="0"/>
              <a:t>메인페이지에서 </a:t>
            </a:r>
            <a:r>
              <a:rPr lang="en-US" altLang="ko-KR" sz="2000" dirty="0" smtClean="0"/>
              <a:t>store/owner/list</a:t>
            </a:r>
            <a:r>
              <a:rPr lang="ko-KR" altLang="en-US" sz="2000" dirty="0" smtClean="0"/>
              <a:t>이동 버튼 만들면</a:t>
            </a:r>
            <a:endParaRPr lang="en-US" altLang="ko-KR" sz="2000" dirty="0" smtClean="0"/>
          </a:p>
          <a:p>
            <a:r>
              <a:rPr lang="en-US" altLang="ko-KR" sz="2000" dirty="0" err="1" smtClean="0"/>
              <a:t>Url</a:t>
            </a:r>
            <a:r>
              <a:rPr lang="ko-KR" altLang="en-US" sz="2000" dirty="0" smtClean="0"/>
              <a:t>로 페이지요청한사람 </a:t>
            </a:r>
            <a:r>
              <a:rPr lang="en-US" altLang="ko-KR" sz="2000" dirty="0" smtClean="0"/>
              <a:t>id</a:t>
            </a:r>
            <a:r>
              <a:rPr lang="ko-KR" altLang="en-US" sz="2000" dirty="0" smtClean="0"/>
              <a:t>번호 받아와서 사장이면 </a:t>
            </a:r>
            <a:r>
              <a:rPr lang="en-US" altLang="ko-KR" sz="2000" dirty="0" smtClean="0"/>
              <a:t>store/owner/list </a:t>
            </a:r>
            <a:r>
              <a:rPr lang="ko-KR" altLang="en-US" sz="2000" dirty="0" err="1" smtClean="0"/>
              <a:t>전달해주는방식</a:t>
            </a:r>
            <a:r>
              <a:rPr lang="en-US" altLang="ko-KR" sz="2000" dirty="0" smtClean="0"/>
              <a:t>? </a:t>
            </a:r>
          </a:p>
          <a:p>
            <a:r>
              <a:rPr lang="ko-KR" altLang="en-US" sz="2000" dirty="0" smtClean="0"/>
              <a:t>질문 </a:t>
            </a:r>
            <a:r>
              <a:rPr lang="en-US" altLang="ko-KR" sz="2000" dirty="0" smtClean="0"/>
              <a:t>: html</a:t>
            </a:r>
            <a:r>
              <a:rPr lang="ko-KR" altLang="en-US" sz="2000" dirty="0" smtClean="0"/>
              <a:t>은 </a:t>
            </a:r>
            <a:r>
              <a:rPr lang="ko-KR" altLang="en-US" sz="2000" dirty="0" err="1" smtClean="0"/>
              <a:t>디버깅못하는지</a:t>
            </a:r>
            <a:r>
              <a:rPr lang="ko-KR" altLang="en-US" sz="2000" dirty="0"/>
              <a:t/>
            </a:r>
            <a:br>
              <a:rPr lang="ko-KR" altLang="en-US" sz="2000" dirty="0"/>
            </a:b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6978316" y="675025"/>
            <a:ext cx="50372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오늘 목표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유저 </a:t>
            </a:r>
            <a:r>
              <a:rPr lang="ko-KR" altLang="en-US" dirty="0" err="1"/>
              <a:t>권한구분</a:t>
            </a:r>
            <a:r>
              <a:rPr lang="en-US" altLang="ko-KR" dirty="0"/>
              <a:t>, </a:t>
            </a:r>
            <a:r>
              <a:rPr lang="en-US" altLang="ko-KR" dirty="0" err="1"/>
              <a:t>role_owner</a:t>
            </a:r>
            <a:r>
              <a:rPr lang="ko-KR" altLang="en-US" dirty="0" err="1"/>
              <a:t>일때</a:t>
            </a:r>
            <a:r>
              <a:rPr lang="ko-KR" altLang="en-US" dirty="0"/>
              <a:t> </a:t>
            </a:r>
            <a:r>
              <a:rPr lang="en-US" altLang="ko-KR" dirty="0"/>
              <a:t>'</a:t>
            </a:r>
            <a:r>
              <a:rPr lang="ko-KR" altLang="en-US" dirty="0" err="1"/>
              <a:t>내가게보기</a:t>
            </a:r>
            <a:r>
              <a:rPr lang="en-US" altLang="ko-KR" dirty="0"/>
              <a:t>'</a:t>
            </a:r>
            <a:r>
              <a:rPr lang="ko-KR" altLang="en-US" dirty="0"/>
              <a:t>버튼 </a:t>
            </a:r>
            <a:r>
              <a:rPr lang="ko-KR" altLang="en-US" dirty="0" smtClean="0"/>
              <a:t>나오게 </a:t>
            </a:r>
            <a:r>
              <a:rPr lang="en-US" altLang="ko-KR" dirty="0" smtClean="0"/>
              <a:t>O</a:t>
            </a:r>
            <a:r>
              <a:rPr lang="ko-KR" altLang="en-US" dirty="0" err="1" smtClean="0"/>
              <a:t>하긴햇ㄱ는데</a:t>
            </a:r>
            <a:r>
              <a:rPr lang="ko-KR" altLang="en-US" dirty="0" smtClean="0"/>
              <a:t> 테스트해보려면 회원가입이 되어야하는데 지금막혀있음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endParaRPr lang="ko-KR" altLang="en-US" dirty="0"/>
          </a:p>
          <a:p>
            <a:r>
              <a:rPr lang="en-US" altLang="ko-KR" dirty="0"/>
              <a:t>- owner user</a:t>
            </a:r>
            <a:r>
              <a:rPr lang="ko-KR" altLang="en-US" dirty="0"/>
              <a:t>구분하고</a:t>
            </a:r>
            <a:r>
              <a:rPr lang="en-US" altLang="ko-KR" dirty="0"/>
              <a:t>, </a:t>
            </a:r>
            <a:r>
              <a:rPr lang="ko-KR" altLang="en-US" dirty="0"/>
              <a:t>각 오너 마다 </a:t>
            </a:r>
            <a:r>
              <a:rPr lang="en-US" altLang="ko-KR" dirty="0"/>
              <a:t>response</a:t>
            </a:r>
            <a:r>
              <a:rPr lang="ko-KR" altLang="en-US" dirty="0"/>
              <a:t>되는 </a:t>
            </a:r>
            <a:r>
              <a:rPr lang="en-US" altLang="ko-KR" dirty="0"/>
              <a:t>store/owner/list</a:t>
            </a:r>
            <a:r>
              <a:rPr lang="ko-KR" altLang="en-US" dirty="0"/>
              <a:t>다르게 </a:t>
            </a:r>
            <a:r>
              <a:rPr lang="en-US" altLang="ko-KR" dirty="0" smtClean="0"/>
              <a:t>. O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메뉴 등록 기능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1049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73" y="814730"/>
            <a:ext cx="8951323" cy="22678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6573" y="288758"/>
            <a:ext cx="8125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메인페이지템플릿 </a:t>
            </a:r>
            <a:r>
              <a:rPr lang="en-US" altLang="ko-KR" sz="2000" b="1" dirty="0" smtClean="0"/>
              <a:t>store_list.html </a:t>
            </a:r>
            <a:r>
              <a:rPr lang="ko-KR" altLang="en-US" sz="2000" b="1" dirty="0" smtClean="0"/>
              <a:t>부분 </a:t>
            </a:r>
            <a:r>
              <a:rPr lang="ko-KR" altLang="en-US" sz="2000" b="1" dirty="0" err="1" smtClean="0"/>
              <a:t>버튼엘리먼트</a:t>
            </a:r>
            <a:r>
              <a:rPr lang="ko-KR" altLang="en-US" sz="2000" b="1" dirty="0" smtClean="0"/>
              <a:t> 추가</a:t>
            </a:r>
            <a:r>
              <a:rPr lang="en-US" altLang="ko-KR" sz="2000" b="1" dirty="0" smtClean="0"/>
              <a:t>.</a:t>
            </a:r>
            <a:endParaRPr lang="ko-KR" alt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16573" y="3208421"/>
            <a:ext cx="117347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 smtClean="0"/>
              <a:t>sec:authorize</a:t>
            </a:r>
            <a:r>
              <a:rPr lang="en-US" altLang="ko-KR" dirty="0" smtClean="0"/>
              <a:t>=“</a:t>
            </a:r>
            <a:r>
              <a:rPr lang="en-US" altLang="ko-KR" dirty="0" err="1" smtClean="0"/>
              <a:t>isAuthenticated</a:t>
            </a:r>
            <a:r>
              <a:rPr lang="en-US" altLang="ko-KR" dirty="0" smtClean="0"/>
              <a:t>()”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err="1" smtClean="0">
                <a:sym typeface="Wingdings" panose="05000000000000000000" pitchFamily="2" charset="2"/>
              </a:rPr>
              <a:t>스프링시큐리티의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authorize</a:t>
            </a:r>
            <a:r>
              <a:rPr lang="ko-KR" altLang="en-US" dirty="0" smtClean="0">
                <a:sym typeface="Wingdings" panose="05000000000000000000" pitchFamily="2" charset="2"/>
              </a:rPr>
              <a:t>속성을 사용하여 사용자가 인증되어 </a:t>
            </a:r>
            <a:r>
              <a:rPr lang="ko-KR" altLang="en-US" dirty="0" err="1" smtClean="0">
                <a:sym typeface="Wingdings" panose="05000000000000000000" pitchFamily="2" charset="2"/>
              </a:rPr>
              <a:t>있을때만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element</a:t>
            </a:r>
            <a:r>
              <a:rPr lang="ko-KR" altLang="en-US" dirty="0" smtClean="0">
                <a:sym typeface="Wingdings" panose="05000000000000000000" pitchFamily="2" charset="2"/>
              </a:rPr>
              <a:t>가 표시되도록 함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sym typeface="Wingdings" panose="05000000000000000000" pitchFamily="2" charset="2"/>
              </a:rPr>
              <a:t>th:if</a:t>
            </a:r>
            <a:r>
              <a:rPr lang="en-US" altLang="ko-KR" dirty="0" smtClean="0">
                <a:sym typeface="Wingdings" panose="05000000000000000000" pitchFamily="2" charset="2"/>
              </a:rPr>
              <a:t> ~~   </a:t>
            </a:r>
            <a:r>
              <a:rPr lang="ko-KR" altLang="en-US" dirty="0" err="1" smtClean="0">
                <a:sym typeface="Wingdings" panose="05000000000000000000" pitchFamily="2" charset="2"/>
              </a:rPr>
              <a:t>타임리프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조건문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현재사용자가 </a:t>
            </a:r>
            <a:r>
              <a:rPr lang="ko-KR" altLang="en-US" dirty="0" err="1" smtClean="0">
                <a:sym typeface="Wingdings" panose="05000000000000000000" pitchFamily="2" charset="2"/>
              </a:rPr>
              <a:t>인증되어있는지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dirty="0" err="1" smtClean="0">
                <a:sym typeface="Wingdings" panose="05000000000000000000" pitchFamily="2" charset="2"/>
              </a:rPr>
              <a:t>getUsername</a:t>
            </a:r>
            <a:r>
              <a:rPr lang="ko-KR" altLang="en-US" dirty="0" smtClean="0">
                <a:sym typeface="Wingdings" panose="05000000000000000000" pitchFamily="2" charset="2"/>
              </a:rPr>
              <a:t>이</a:t>
            </a:r>
            <a:r>
              <a:rPr lang="en-US" altLang="ko-KR" dirty="0" smtClean="0">
                <a:sym typeface="Wingdings" panose="05000000000000000000" pitchFamily="2" charset="2"/>
              </a:rPr>
              <a:t>null</a:t>
            </a: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ko-KR" altLang="en-US" dirty="0" err="1" smtClean="0">
                <a:sym typeface="Wingdings" panose="05000000000000000000" pitchFamily="2" charset="2"/>
              </a:rPr>
              <a:t>아닌경우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확인하고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현재사용자의 </a:t>
            </a:r>
            <a:r>
              <a:rPr lang="en-US" altLang="ko-KR" dirty="0" err="1" smtClean="0">
                <a:sym typeface="Wingdings" panose="05000000000000000000" pitchFamily="2" charset="2"/>
              </a:rPr>
              <a:t>rold</a:t>
            </a: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en-US" altLang="ko-KR" dirty="0" smtClean="0">
                <a:sym typeface="Wingdings" panose="05000000000000000000" pitchFamily="2" charset="2"/>
              </a:rPr>
              <a:t>OWNER</a:t>
            </a:r>
            <a:r>
              <a:rPr lang="ko-KR" altLang="en-US" dirty="0" smtClean="0">
                <a:sym typeface="Wingdings" panose="05000000000000000000" pitchFamily="2" charset="2"/>
              </a:rPr>
              <a:t>인지 확인함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31752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40" y="115449"/>
            <a:ext cx="8878539" cy="50870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900" y="115449"/>
            <a:ext cx="6630325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2573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55" y="165385"/>
            <a:ext cx="6637505" cy="43584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46232" y="304800"/>
            <a:ext cx="5117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혹시몰라서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지워질까봐</a:t>
            </a:r>
            <a:r>
              <a:rPr lang="ko-KR" altLang="en-US" dirty="0" smtClean="0"/>
              <a:t> 첨부함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78316" y="1010653"/>
            <a:ext cx="2598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Principal </a:t>
            </a:r>
            <a:r>
              <a:rPr lang="ko-KR" altLang="en-US" dirty="0" smtClean="0"/>
              <a:t>객체는 </a:t>
            </a:r>
            <a:r>
              <a:rPr lang="ko-KR" altLang="en-US" dirty="0" err="1" smtClean="0"/>
              <a:t>로그인을</a:t>
            </a:r>
            <a:r>
              <a:rPr lang="ko-KR" altLang="en-US" dirty="0" smtClean="0"/>
              <a:t> 해야만 생성되는 객체이다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17533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523"/>
            <a:ext cx="6401693" cy="45154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37684" y="320841"/>
            <a:ext cx="52938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독학해보기</a:t>
            </a:r>
            <a:r>
              <a:rPr lang="ko-KR" altLang="en-US" dirty="0" smtClean="0"/>
              <a:t> 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err="1" smtClean="0"/>
              <a:t>일하님</a:t>
            </a:r>
            <a:r>
              <a:rPr lang="ko-KR" altLang="en-US" dirty="0" smtClean="0"/>
              <a:t> 깃 보고 </a:t>
            </a:r>
            <a:r>
              <a:rPr lang="ko-KR" altLang="en-US" dirty="0" err="1" smtClean="0"/>
              <a:t>로그인기능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공부좀</a:t>
            </a:r>
            <a:r>
              <a:rPr lang="ko-KR" altLang="en-US" dirty="0" smtClean="0"/>
              <a:t> 하기</a:t>
            </a:r>
            <a:r>
              <a:rPr lang="en-US" altLang="ko-KR" dirty="0" smtClean="0"/>
              <a:t>;;</a:t>
            </a:r>
          </a:p>
          <a:p>
            <a:endParaRPr lang="en-US" altLang="ko-KR" dirty="0"/>
          </a:p>
          <a:p>
            <a:r>
              <a:rPr lang="ko-KR" altLang="en-US" dirty="0" err="1" smtClean="0"/>
              <a:t>ㅅㅅㅅㅂ</a:t>
            </a:r>
            <a:r>
              <a:rPr lang="en-US" altLang="ko-KR" dirty="0" smtClean="0"/>
              <a:t>’</a:t>
            </a:r>
          </a:p>
          <a:p>
            <a:r>
              <a:rPr lang="ko-KR" altLang="en-US" dirty="0" smtClean="0"/>
              <a:t>레이아웃 적용하면</a:t>
            </a:r>
            <a:endParaRPr lang="en-US" altLang="ko-KR" dirty="0" smtClean="0"/>
          </a:p>
          <a:p>
            <a:r>
              <a:rPr lang="ko-KR" altLang="en-US" dirty="0" smtClean="0"/>
              <a:t>스크립트도 레이아웃태그 안에다가 </a:t>
            </a:r>
            <a:r>
              <a:rPr lang="ko-KR" altLang="en-US" dirty="0" err="1" smtClean="0"/>
              <a:t>넣어줘야함</a:t>
            </a:r>
            <a:r>
              <a:rPr lang="en-US" altLang="ko-KR" smtClean="0"/>
              <a:t>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62646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89" y="132919"/>
            <a:ext cx="8355362" cy="304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053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32" y="247291"/>
            <a:ext cx="5846649" cy="602517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86063" y="1379621"/>
            <a:ext cx="4796590" cy="4170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05326" y="4692316"/>
            <a:ext cx="4796590" cy="4170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2855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5432" y="401053"/>
            <a:ext cx="9529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질문</a:t>
            </a:r>
            <a:r>
              <a:rPr lang="en-US" altLang="ko-KR" dirty="0" smtClean="0"/>
              <a:t>.. </a:t>
            </a:r>
            <a:r>
              <a:rPr lang="ko-KR" altLang="en-US" dirty="0" err="1" smtClean="0"/>
              <a:t>입력값</a:t>
            </a:r>
            <a:r>
              <a:rPr lang="ko-KR" altLang="en-US" dirty="0" smtClean="0"/>
              <a:t> 한꺼번에 입력하고 </a:t>
            </a:r>
            <a:r>
              <a:rPr lang="ko-KR" altLang="en-US" dirty="0" err="1" smtClean="0"/>
              <a:t>어레이나</a:t>
            </a:r>
            <a:r>
              <a:rPr lang="ko-KR" altLang="en-US" dirty="0" smtClean="0"/>
              <a:t> 리스트로 </a:t>
            </a:r>
            <a:r>
              <a:rPr lang="ko-KR" altLang="en-US" dirty="0" err="1" smtClean="0"/>
              <a:t>받아오는거</a:t>
            </a:r>
            <a:r>
              <a:rPr lang="ko-KR" altLang="en-US" dirty="0" smtClean="0"/>
              <a:t> 가능한지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8033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6255" y="299258"/>
            <a:ext cx="8678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Ui</a:t>
            </a:r>
            <a:r>
              <a:rPr lang="ko-KR" altLang="en-US" dirty="0"/>
              <a:t>수정 </a:t>
            </a:r>
            <a:r>
              <a:rPr lang="ko-KR" altLang="en-US" dirty="0" err="1"/>
              <a:t>완성화면</a:t>
            </a:r>
            <a:r>
              <a:rPr lang="ko-KR" altLang="en-US" dirty="0"/>
              <a:t> </a:t>
            </a:r>
            <a:r>
              <a:rPr lang="en-US" altLang="ko-KR" dirty="0"/>
              <a:t>_ /review/create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86" y="864523"/>
            <a:ext cx="10469227" cy="534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176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275"/>
            <a:ext cx="7011378" cy="48489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9979" y="417095"/>
            <a:ext cx="5342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로그인로그아웃 </a:t>
            </a:r>
            <a:r>
              <a:rPr lang="ko-KR" altLang="en-US" dirty="0" err="1" smtClean="0"/>
              <a:t>회원ㄱ아ㅣㅂ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스프링부트</a:t>
            </a:r>
            <a:r>
              <a:rPr lang="ko-KR" altLang="en-US" smtClean="0"/>
              <a:t> 보고 </a:t>
            </a:r>
            <a:endParaRPr lang="en-US" altLang="ko-KR" smtClean="0"/>
          </a:p>
          <a:p>
            <a:r>
              <a:rPr lang="ko-KR" altLang="en-US" smtClean="0"/>
              <a:t>공붛가ㅣ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7678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35644" cy="545858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68968" y="4604084"/>
            <a:ext cx="1844843" cy="2727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1941095" y="5710989"/>
            <a:ext cx="8021052" cy="770022"/>
          </a:xfrm>
          <a:prstGeom prst="wedgeRoundRectCallout">
            <a:avLst>
              <a:gd name="adj1" fmla="val -47433"/>
              <a:gd name="adj2" fmla="val -156250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이거를 </a:t>
            </a:r>
            <a:r>
              <a:rPr lang="ko-KR" altLang="en-US" dirty="0" err="1" smtClean="0">
                <a:solidFill>
                  <a:schemeClr val="tx1"/>
                </a:solidFill>
              </a:rPr>
              <a:t>여기다할지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get</a:t>
            </a:r>
            <a:r>
              <a:rPr lang="ko-KR" altLang="en-US" dirty="0" smtClean="0">
                <a:solidFill>
                  <a:schemeClr val="tx1"/>
                </a:solidFill>
              </a:rPr>
              <a:t>에다 넣을지 </a:t>
            </a:r>
            <a:r>
              <a:rPr lang="ko-KR" altLang="en-US" dirty="0" err="1" smtClean="0">
                <a:solidFill>
                  <a:schemeClr val="tx1"/>
                </a:solidFill>
              </a:rPr>
              <a:t>모르겟다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6723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2716" y="224589"/>
            <a:ext cx="824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가게수정할때</a:t>
            </a:r>
            <a:r>
              <a:rPr lang="en-US" altLang="ko-KR" dirty="0" smtClean="0"/>
              <a:t>.. </a:t>
            </a:r>
            <a:r>
              <a:rPr lang="ko-KR" altLang="en-US" dirty="0" err="1" smtClean="0"/>
              <a:t>메뉴건드리면</a:t>
            </a:r>
            <a:r>
              <a:rPr lang="ko-KR" altLang="en-US" dirty="0" smtClean="0"/>
              <a:t> 초기화되고 </a:t>
            </a:r>
            <a:r>
              <a:rPr lang="ko-KR" altLang="en-US" dirty="0" err="1" smtClean="0"/>
              <a:t>새로가게생성됨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ㅠㅠ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74" y="936846"/>
            <a:ext cx="5858003" cy="13075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3034145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헷갈리는거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 </a:t>
            </a:r>
            <a:r>
              <a:rPr lang="en-US" altLang="ko-KR" dirty="0" err="1" smtClean="0"/>
              <a:t>requestparam</a:t>
            </a:r>
            <a:r>
              <a:rPr lang="ko-KR" altLang="en-US" dirty="0" smtClean="0"/>
              <a:t>이랑 </a:t>
            </a:r>
            <a:r>
              <a:rPr lang="en-US" altLang="ko-KR" dirty="0" err="1" smtClean="0"/>
              <a:t>url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데이터받아오는거</a:t>
            </a:r>
            <a:r>
              <a:rPr lang="ko-KR" altLang="en-US" dirty="0" smtClean="0"/>
              <a:t> </a:t>
            </a:r>
            <a:r>
              <a:rPr lang="en-US" altLang="ko-KR" dirty="0" smtClean="0"/>
              <a:t>? </a:t>
            </a:r>
            <a:r>
              <a:rPr lang="ko-KR" altLang="en-US" dirty="0" smtClean="0"/>
              <a:t>랑 걍 </a:t>
            </a:r>
            <a:r>
              <a:rPr lang="ko-KR" altLang="en-US" dirty="0" err="1" smtClean="0"/>
              <a:t>함수인자로받는거랑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9974" y="4470185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사진추가기능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메뉴검색기능 </a:t>
            </a:r>
            <a:r>
              <a:rPr lang="ko-KR" altLang="en-US" dirty="0" err="1" smtClean="0"/>
              <a:t>건의해보기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메뉴검색하면 </a:t>
            </a:r>
            <a:r>
              <a:rPr lang="ko-KR" altLang="en-US" dirty="0" err="1" smtClean="0"/>
              <a:t>가격순정렬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별점순정렬</a:t>
            </a:r>
            <a:r>
              <a:rPr lang="ko-KR" altLang="en-US" dirty="0" smtClean="0"/>
              <a:t> 등</a:t>
            </a:r>
            <a:r>
              <a:rPr lang="en-US" altLang="ko-KR" dirty="0" smtClean="0"/>
              <a:t>.,., </a:t>
            </a:r>
            <a:r>
              <a:rPr lang="ko-KR" altLang="en-US" dirty="0" smtClean="0"/>
              <a:t>메뉴에 </a:t>
            </a:r>
            <a:r>
              <a:rPr lang="ko-KR" altLang="en-US" dirty="0" err="1" smtClean="0"/>
              <a:t>별점매기는것도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잇으면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조을거가틈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54135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52" y="356653"/>
            <a:ext cx="6182661" cy="2739838"/>
          </a:xfrm>
          <a:prstGeom prst="rect">
            <a:avLst/>
          </a:prstGeom>
        </p:spPr>
      </p:pic>
      <p:cxnSp>
        <p:nvCxnSpPr>
          <p:cNvPr id="4" name="직선 화살표 연결선 3"/>
          <p:cNvCxnSpPr/>
          <p:nvPr/>
        </p:nvCxnSpPr>
        <p:spPr>
          <a:xfrm flipV="1">
            <a:off x="5424055" y="2286000"/>
            <a:ext cx="2909454" cy="41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541327" y="1828800"/>
            <a:ext cx="2784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Null</a:t>
            </a:r>
            <a:r>
              <a:rPr lang="ko-KR" altLang="en-US" dirty="0" smtClean="0"/>
              <a:t>로 뜸 </a:t>
            </a:r>
            <a:r>
              <a:rPr lang="en-US" altLang="ko-KR" dirty="0" smtClean="0"/>
              <a:t>. </a:t>
            </a:r>
            <a:r>
              <a:rPr lang="ko-KR" altLang="en-US" dirty="0" smtClean="0"/>
              <a:t>왜지</a:t>
            </a:r>
            <a:r>
              <a:rPr lang="en-US" altLang="ko-KR" dirty="0" smtClean="0"/>
              <a:t>? </a:t>
            </a:r>
            <a:r>
              <a:rPr lang="en-US" altLang="ko-KR" dirty="0" err="1" smtClean="0"/>
              <a:t>Jpa</a:t>
            </a:r>
            <a:r>
              <a:rPr lang="ko-KR" altLang="en-US" dirty="0" err="1" smtClean="0"/>
              <a:t>랑연결</a:t>
            </a:r>
            <a:r>
              <a:rPr lang="ko-KR" altLang="en-US" dirty="0" smtClean="0"/>
              <a:t> 안해서 그런가</a:t>
            </a:r>
            <a:r>
              <a:rPr lang="en-US" altLang="ko-KR" dirty="0" smtClean="0"/>
              <a:t>?</a:t>
            </a:r>
          </a:p>
          <a:p>
            <a:r>
              <a:rPr lang="en-US" altLang="ko-KR" dirty="0" smtClean="0"/>
              <a:t>-&gt; </a:t>
            </a:r>
            <a:r>
              <a:rPr lang="ko-KR" altLang="en-US" dirty="0" err="1" smtClean="0"/>
              <a:t>ㅇㅇ맞음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28518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219"/>
            <a:ext cx="5323191" cy="642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44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4" y="232418"/>
            <a:ext cx="8444558" cy="17834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3842" y="3512127"/>
            <a:ext cx="100791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이렇게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레포지터리로</a:t>
            </a:r>
            <a:r>
              <a:rPr lang="ko-KR" altLang="en-US" dirty="0" smtClean="0"/>
              <a:t> 저장 해줘야 속성이 저장됨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아니면 연결 안됨 </a:t>
            </a:r>
            <a:r>
              <a:rPr lang="ko-KR" altLang="en-US" dirty="0" err="1" smtClean="0"/>
              <a:t>ㅡㅡ</a:t>
            </a:r>
            <a:endParaRPr lang="en-US" altLang="ko-KR" dirty="0" smtClean="0"/>
          </a:p>
          <a:p>
            <a:r>
              <a:rPr lang="en-US" altLang="ko-KR" dirty="0" smtClean="0"/>
              <a:t>-&gt; </a:t>
            </a:r>
            <a:r>
              <a:rPr lang="en-US" altLang="ko-KR" dirty="0" err="1" smtClean="0"/>
              <a:t>newstore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author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세팅안됨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43842" y="2348345"/>
            <a:ext cx="12192000" cy="457200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&lt;!--RequestParam -&gt; ?   PathVariable -&gt; ${store.id}--&gt;</a:t>
            </a: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0715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45" y="0"/>
            <a:ext cx="5849166" cy="329611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81891" y="2036618"/>
            <a:ext cx="3241964" cy="12594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 설명선 8"/>
          <p:cNvSpPr/>
          <p:nvPr/>
        </p:nvSpPr>
        <p:spPr>
          <a:xfrm>
            <a:off x="2431472" y="4023473"/>
            <a:ext cx="5133109" cy="2460454"/>
          </a:xfrm>
          <a:prstGeom prst="wedgeRectCallout">
            <a:avLst>
              <a:gd name="adj1" fmla="val -43505"/>
              <a:gd name="adj2" fmla="val -7295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951018" y="4572000"/>
            <a:ext cx="3948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원래대로 동적으로 </a:t>
            </a:r>
            <a:r>
              <a:rPr lang="ko-KR" altLang="en-US" dirty="0" err="1" smtClean="0"/>
              <a:t>메뉴생성삭제수정기능</a:t>
            </a:r>
            <a:r>
              <a:rPr lang="ko-KR" altLang="en-US" dirty="0" smtClean="0"/>
              <a:t> 하려면 자바스크립트 써야해서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수정했습니다</a:t>
            </a:r>
            <a:r>
              <a:rPr lang="en-US" altLang="ko-KR" dirty="0" smtClean="0"/>
              <a:t>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36213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5" y="0"/>
            <a:ext cx="3762900" cy="669701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0955" y="6068292"/>
            <a:ext cx="1352209" cy="4697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8" idx="3"/>
          </p:cNvCxnSpPr>
          <p:nvPr/>
        </p:nvCxnSpPr>
        <p:spPr>
          <a:xfrm flipV="1">
            <a:off x="1413164" y="831273"/>
            <a:ext cx="3345872" cy="54719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759036" y="228600"/>
            <a:ext cx="646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메뉴등록하기 </a:t>
            </a:r>
            <a:r>
              <a:rPr lang="ko-KR" altLang="en-US" dirty="0" err="1" smtClean="0"/>
              <a:t>버튼누르면</a:t>
            </a:r>
            <a:r>
              <a:rPr lang="ko-KR" altLang="en-US" dirty="0" smtClean="0"/>
              <a:t> 새 링크로 이동하고</a:t>
            </a:r>
            <a:r>
              <a:rPr lang="en-US" altLang="ko-KR" dirty="0" smtClean="0"/>
              <a:t>,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221" y="831273"/>
            <a:ext cx="4839375" cy="387721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23221" y="4708489"/>
            <a:ext cx="6298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이렇게 새 페이지에서 메뉴 </a:t>
            </a:r>
            <a:r>
              <a:rPr lang="ko-KR" altLang="en-US" dirty="0" err="1" smtClean="0"/>
              <a:t>등록삭제</a:t>
            </a:r>
            <a:r>
              <a:rPr lang="ko-KR" altLang="en-US" dirty="0" smtClean="0"/>
              <a:t> 추가 기능 가능하도록 구현함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70585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1727" y="0"/>
            <a:ext cx="11637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수정 하고싶은 부분</a:t>
            </a:r>
            <a:endParaRPr lang="ko-KR" altLang="en-US" sz="2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7" y="461665"/>
            <a:ext cx="4848902" cy="188621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7" y="2256783"/>
            <a:ext cx="4496427" cy="4601217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V="1">
            <a:off x="5129864" y="872836"/>
            <a:ext cx="1000772" cy="60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4808154" y="2784765"/>
            <a:ext cx="1322482" cy="2473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130636" y="230832"/>
            <a:ext cx="5818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추가 누르면 </a:t>
            </a:r>
            <a:r>
              <a:rPr lang="ko-KR" altLang="en-US" dirty="0" err="1" smtClean="0"/>
              <a:t>디폴트메뉴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생성해버리는것</a:t>
            </a:r>
            <a:r>
              <a:rPr lang="en-US" altLang="ko-KR" dirty="0" smtClean="0"/>
              <a:t>..</a:t>
            </a:r>
            <a:r>
              <a:rPr lang="ko-KR" altLang="en-US" dirty="0" err="1" smtClean="0"/>
              <a:t>동적기능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못만들겠음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373091" y="2347878"/>
            <a:ext cx="5818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가게 등록 하고 </a:t>
            </a:r>
            <a:r>
              <a:rPr lang="ko-KR" altLang="en-US" dirty="0" err="1" smtClean="0"/>
              <a:t>저장누르지않고</a:t>
            </a:r>
            <a:r>
              <a:rPr lang="en-US" altLang="ko-KR" dirty="0"/>
              <a:t> </a:t>
            </a:r>
            <a:r>
              <a:rPr lang="ko-KR" altLang="en-US" dirty="0" err="1" smtClean="0"/>
              <a:t>뒤로가기</a:t>
            </a:r>
            <a:r>
              <a:rPr lang="ko-KR" altLang="en-US" dirty="0" smtClean="0"/>
              <a:t> 눌러도 저렇게 </a:t>
            </a:r>
            <a:r>
              <a:rPr lang="ko-KR" altLang="en-US" dirty="0" err="1" smtClean="0"/>
              <a:t>빈값으로</a:t>
            </a:r>
            <a:r>
              <a:rPr lang="ko-KR" altLang="en-US" dirty="0" smtClean="0"/>
              <a:t> 저장됨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43168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70164" y="166254"/>
            <a:ext cx="9164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Process</a:t>
            </a:r>
            <a:r>
              <a:rPr lang="ko-KR" altLang="en-US" dirty="0" smtClean="0"/>
              <a:t>써서 바로 전 페이지로 이동 </a:t>
            </a:r>
            <a:r>
              <a:rPr lang="ko-KR" altLang="en-US" dirty="0" err="1" smtClean="0"/>
              <a:t>하는거</a:t>
            </a:r>
            <a:r>
              <a:rPr lang="ko-KR" altLang="en-US" dirty="0" smtClean="0"/>
              <a:t> 어떻게 하는지 질문       </a:t>
            </a:r>
            <a:r>
              <a:rPr lang="en-US" altLang="ko-KR" dirty="0" err="1" smtClean="0"/>
              <a:t>url</a:t>
            </a:r>
            <a:r>
              <a:rPr lang="en-US" altLang="ko-KR" dirty="0" smtClean="0"/>
              <a:t> </a:t>
            </a:r>
            <a:r>
              <a:rPr lang="ko-KR" altLang="en-US" dirty="0" smtClean="0"/>
              <a:t>메서드 여러 개로 만들어도 </a:t>
            </a:r>
            <a:r>
              <a:rPr lang="ko-KR" altLang="en-US" dirty="0" err="1" smtClean="0"/>
              <a:t>될듯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7123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9629" y="232756"/>
            <a:ext cx="6450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레스토랑아이디 </a:t>
            </a:r>
            <a:r>
              <a:rPr lang="en-US" altLang="ko-KR" dirty="0" err="1"/>
              <a:t>url</a:t>
            </a:r>
            <a:r>
              <a:rPr lang="ko-KR" altLang="en-US" dirty="0"/>
              <a:t>에서 받아오면 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9629" y="980902"/>
            <a:ext cx="115879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수정할거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review_detail.html -&gt; </a:t>
            </a:r>
            <a:r>
              <a:rPr lang="ko-KR" altLang="en-US" dirty="0" err="1"/>
              <a:t>스프링부트</a:t>
            </a:r>
            <a:r>
              <a:rPr lang="ko-KR" altLang="en-US" dirty="0"/>
              <a:t> </a:t>
            </a:r>
            <a:r>
              <a:rPr lang="en-US" altLang="ko-KR" dirty="0" err="1"/>
              <a:t>question_list</a:t>
            </a:r>
            <a:r>
              <a:rPr lang="en-US" altLang="ko-KR" dirty="0"/>
              <a:t> </a:t>
            </a:r>
            <a:r>
              <a:rPr lang="ko-KR" altLang="en-US" dirty="0"/>
              <a:t>처럼 나오도록 수정하기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리뷰작성할때</a:t>
            </a:r>
            <a:r>
              <a:rPr lang="en-US" altLang="ko-KR" dirty="0"/>
              <a:t>, </a:t>
            </a:r>
            <a:r>
              <a:rPr lang="ko-KR" altLang="en-US" dirty="0"/>
              <a:t>레스토랑아이디랑 </a:t>
            </a:r>
            <a:r>
              <a:rPr lang="ko-KR" altLang="en-US" dirty="0" err="1"/>
              <a:t>멤버아이디</a:t>
            </a:r>
            <a:r>
              <a:rPr lang="ko-KR" altLang="en-US" dirty="0"/>
              <a:t> 받아오도록</a:t>
            </a:r>
            <a:r>
              <a:rPr lang="en-US" altLang="ko-KR" dirty="0"/>
              <a:t>. </a:t>
            </a:r>
            <a:r>
              <a:rPr lang="en-US" altLang="ko-KR" dirty="0" err="1"/>
              <a:t>Url</a:t>
            </a:r>
            <a:r>
              <a:rPr lang="ko-KR" altLang="en-US" dirty="0"/>
              <a:t>로</a:t>
            </a:r>
            <a:r>
              <a:rPr lang="en-US" altLang="ko-KR" dirty="0"/>
              <a:t>? </a:t>
            </a:r>
            <a:r>
              <a:rPr lang="ko-KR" altLang="en-US" dirty="0" err="1"/>
              <a:t>안댈거같은데</a:t>
            </a:r>
            <a:r>
              <a:rPr lang="en-US" altLang="ko-KR" dirty="0"/>
              <a:t>..</a:t>
            </a:r>
            <a:r>
              <a:rPr lang="en-US" altLang="ko-KR" dirty="0" err="1"/>
              <a:t>db</a:t>
            </a:r>
            <a:r>
              <a:rPr lang="ko-KR" altLang="en-US" dirty="0"/>
              <a:t>에서 받아오는게 </a:t>
            </a:r>
            <a:r>
              <a:rPr lang="ko-KR" altLang="en-US" dirty="0" err="1"/>
              <a:t>맞을거같음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Review_creat</a:t>
            </a:r>
            <a:r>
              <a:rPr lang="ko-KR" altLang="en-US" dirty="0"/>
              <a:t>를 하고 등록하기를 누르면</a:t>
            </a:r>
            <a:r>
              <a:rPr lang="en-US" altLang="ko-KR" dirty="0"/>
              <a:t>, </a:t>
            </a:r>
            <a:r>
              <a:rPr lang="en-US" altLang="ko-KR" dirty="0" err="1"/>
              <a:t>db</a:t>
            </a:r>
            <a:r>
              <a:rPr lang="ko-KR" altLang="en-US" dirty="0"/>
              <a:t>에 </a:t>
            </a:r>
            <a:r>
              <a:rPr lang="en-US" altLang="ko-KR" dirty="0" err="1"/>
              <a:t>revie</a:t>
            </a:r>
            <a:r>
              <a:rPr lang="ko-KR" altLang="en-US" dirty="0"/>
              <a:t>가 </a:t>
            </a:r>
            <a:r>
              <a:rPr lang="ko-KR" altLang="en-US" dirty="0" err="1"/>
              <a:t>저장되어야함</a:t>
            </a:r>
            <a:r>
              <a:rPr lang="en-US" altLang="ko-KR" dirty="0"/>
              <a:t>. </a:t>
            </a:r>
            <a:r>
              <a:rPr lang="ko-KR" altLang="en-US" dirty="0"/>
              <a:t>근데 리뷰 속성엔 컨텐츠</a:t>
            </a:r>
            <a:r>
              <a:rPr lang="en-US" altLang="ko-KR" dirty="0"/>
              <a:t>, </a:t>
            </a:r>
            <a:r>
              <a:rPr lang="ko-KR" altLang="en-US" dirty="0" err="1"/>
              <a:t>별점만</a:t>
            </a:r>
            <a:r>
              <a:rPr lang="ko-KR" altLang="en-US" dirty="0"/>
              <a:t> 있는게 아니라 사용자</a:t>
            </a:r>
            <a:r>
              <a:rPr lang="en-US" altLang="ko-KR" dirty="0" err="1"/>
              <a:t>pk</a:t>
            </a:r>
            <a:r>
              <a:rPr lang="ko-KR" altLang="en-US" dirty="0"/>
              <a:t>랑</a:t>
            </a:r>
            <a:r>
              <a:rPr lang="en-US" altLang="ko-KR" dirty="0"/>
              <a:t>, </a:t>
            </a:r>
            <a:r>
              <a:rPr lang="ko-KR" altLang="en-US" dirty="0"/>
              <a:t>레스토랑 아이디도 있음</a:t>
            </a:r>
            <a:r>
              <a:rPr lang="en-US" altLang="ko-KR" dirty="0"/>
              <a:t>…………..</a:t>
            </a:r>
            <a:r>
              <a:rPr lang="ko-KR" altLang="en-US" dirty="0"/>
              <a:t>그것도 같이 추가돼서 </a:t>
            </a:r>
            <a:r>
              <a:rPr lang="ko-KR" altLang="en-US" dirty="0" err="1"/>
              <a:t>저장해야하는데</a:t>
            </a:r>
            <a:r>
              <a:rPr lang="ko-KR" altLang="en-US" dirty="0"/>
              <a:t> 그걸 수정하기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2665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24" y="329644"/>
            <a:ext cx="7287642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500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27" y="363802"/>
            <a:ext cx="6601746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040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75" y="660106"/>
            <a:ext cx="8590161" cy="41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2333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207818"/>
            <a:ext cx="10993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페이징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사장값받아와서</a:t>
            </a:r>
            <a:r>
              <a:rPr lang="ko-KR" altLang="en-US" dirty="0" smtClean="0"/>
              <a:t> 해다리스트만 페이징출력하기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앵커이동</a:t>
            </a:r>
            <a:r>
              <a:rPr lang="en-US" altLang="ko-KR" dirty="0" smtClean="0"/>
              <a:t>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03648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49" y="365125"/>
            <a:ext cx="10555173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5752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65" y="1276729"/>
            <a:ext cx="10165269" cy="15080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0164" y="228600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ㄹ사진등록</a:t>
            </a:r>
            <a:r>
              <a:rPr lang="en-US" altLang="ko-KR" dirty="0" smtClean="0"/>
              <a:t>-&gt;</a:t>
            </a:r>
            <a:r>
              <a:rPr lang="ko-KR" altLang="en-US" dirty="0" err="1" smtClean="0"/>
              <a:t>경로찾을수없음에러</a:t>
            </a:r>
            <a:endParaRPr lang="en-US" altLang="ko-KR" dirty="0" smtClean="0"/>
          </a:p>
          <a:p>
            <a:r>
              <a:rPr lang="ko-KR" altLang="en-US" dirty="0" smtClean="0"/>
              <a:t>해결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application.properties</a:t>
            </a:r>
            <a:r>
              <a:rPr lang="ko-KR" altLang="en-US" dirty="0" smtClean="0"/>
              <a:t>에서 경로가 </a:t>
            </a:r>
            <a:r>
              <a:rPr lang="ko-KR" altLang="en-US" dirty="0" err="1" smtClean="0"/>
              <a:t>맞아야함</a:t>
            </a:r>
            <a:r>
              <a:rPr lang="en-US" altLang="ko-KR" dirty="0" smtClean="0"/>
              <a:t>!! </a:t>
            </a:r>
            <a:r>
              <a:rPr lang="ko-KR" altLang="en-US" dirty="0" smtClean="0"/>
              <a:t>나는 이 프로젝트가 </a:t>
            </a:r>
            <a:r>
              <a:rPr lang="ko-KR" altLang="en-US" dirty="0" err="1" smtClean="0"/>
              <a:t>아래경로와</a:t>
            </a:r>
            <a:r>
              <a:rPr lang="ko-KR" altLang="en-US" dirty="0" smtClean="0"/>
              <a:t> 다르게 있어서 </a:t>
            </a:r>
            <a:r>
              <a:rPr lang="ko-KR" altLang="en-US" dirty="0" err="1" smtClean="0"/>
              <a:t>안된거였음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91129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29" y="365125"/>
            <a:ext cx="6639852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767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60" y="156706"/>
            <a:ext cx="6255722" cy="3451952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V="1">
            <a:off x="3886200" y="685800"/>
            <a:ext cx="3075709" cy="1196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232073" y="156706"/>
            <a:ext cx="4779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이부분</a:t>
            </a:r>
            <a:r>
              <a:rPr lang="ko-KR" altLang="en-US" dirty="0" smtClean="0"/>
              <a:t> 수정</a:t>
            </a:r>
            <a:r>
              <a:rPr lang="en-US" altLang="ko-KR" dirty="0" smtClean="0"/>
              <a:t>. </a:t>
            </a:r>
            <a:r>
              <a:rPr lang="ko-KR" altLang="en-US" dirty="0" smtClean="0"/>
              <a:t>사진틀 둥글게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메뉴명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가격 </a:t>
            </a:r>
            <a:r>
              <a:rPr lang="en-US" altLang="ko-KR" dirty="0" err="1" smtClean="0"/>
              <a:t>ui</a:t>
            </a:r>
            <a:r>
              <a:rPr lang="ko-KR" altLang="en-US" dirty="0" smtClean="0"/>
              <a:t>다듬기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54752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목욜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상의할거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1891" y="1690688"/>
            <a:ext cx="107734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메뉴등록</a:t>
            </a:r>
            <a:r>
              <a:rPr lang="ko-KR" altLang="en-US" dirty="0" smtClean="0"/>
              <a:t> 사진 </a:t>
            </a:r>
            <a:r>
              <a:rPr lang="ko-KR" altLang="en-US" dirty="0" err="1" smtClean="0"/>
              <a:t>한개만할지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여러개할지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한 개만 한다면 메뉴 </a:t>
            </a:r>
            <a:r>
              <a:rPr lang="ko-KR" altLang="en-US" dirty="0" err="1" smtClean="0"/>
              <a:t>엔티티에서</a:t>
            </a:r>
            <a:r>
              <a:rPr lang="ko-KR" altLang="en-US" dirty="0" smtClean="0"/>
              <a:t> 포토를 리스트로 연결해도 되는지</a:t>
            </a:r>
            <a:r>
              <a:rPr lang="en-US" altLang="ko-KR" dirty="0" smtClean="0"/>
              <a:t>?</a:t>
            </a:r>
          </a:p>
          <a:p>
            <a:r>
              <a:rPr lang="ko-KR" altLang="en-US" dirty="0" err="1" smtClean="0"/>
              <a:t>페이징</a:t>
            </a:r>
            <a:endParaRPr lang="en-US" altLang="ko-KR" dirty="0" smtClean="0"/>
          </a:p>
          <a:p>
            <a:r>
              <a:rPr lang="ko-KR" altLang="en-US" dirty="0" smtClean="0"/>
              <a:t>앵커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Storedetail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메뉴여러개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 </a:t>
            </a:r>
            <a:r>
              <a:rPr lang="ko-KR" altLang="en-US" dirty="0" err="1" smtClean="0"/>
              <a:t>모달로</a:t>
            </a:r>
            <a:r>
              <a:rPr lang="ko-KR" altLang="en-US" dirty="0" smtClean="0"/>
              <a:t> 처리하기</a:t>
            </a:r>
            <a:r>
              <a:rPr lang="en-US" altLang="ko-KR" dirty="0" smtClean="0"/>
              <a:t>? </a:t>
            </a:r>
            <a:r>
              <a:rPr lang="ko-KR" altLang="en-US" dirty="0" smtClean="0"/>
              <a:t>스크롤</a:t>
            </a:r>
            <a:r>
              <a:rPr lang="en-US" altLang="ko-KR" dirty="0" smtClean="0"/>
              <a:t>? </a:t>
            </a:r>
            <a:r>
              <a:rPr lang="ko-KR" altLang="en-US" dirty="0" err="1" smtClean="0"/>
              <a:t>더보기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r>
              <a:rPr lang="ko-KR" altLang="en-US" dirty="0" smtClean="0"/>
              <a:t>검색해도 </a:t>
            </a:r>
            <a:r>
              <a:rPr lang="ko-KR" altLang="en-US" dirty="0" err="1" smtClean="0"/>
              <a:t>지도나오게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가게중복없애기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88272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59" y="340895"/>
            <a:ext cx="5963482" cy="597300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920" y="167140"/>
            <a:ext cx="5866735" cy="9335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83741" y="1337733"/>
            <a:ext cx="6060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위에이렇게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애너테이션</a:t>
            </a:r>
            <a:r>
              <a:rPr lang="ko-KR" altLang="en-US" dirty="0" smtClean="0"/>
              <a:t> 추가했더니 </a:t>
            </a:r>
            <a:r>
              <a:rPr lang="ko-KR" altLang="en-US" dirty="0" err="1" smtClean="0"/>
              <a:t>페이징</a:t>
            </a:r>
            <a:r>
              <a:rPr lang="ko-KR" altLang="en-US" dirty="0" smtClean="0"/>
              <a:t> 잘됨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질문 </a:t>
            </a:r>
            <a:r>
              <a:rPr lang="ko-KR" altLang="en-US" dirty="0" err="1" smtClean="0"/>
              <a:t>애너테이션왜</a:t>
            </a:r>
            <a:r>
              <a:rPr lang="en-US" altLang="ko-KR" dirty="0" smtClean="0"/>
              <a:t>?  </a:t>
            </a:r>
            <a:r>
              <a:rPr lang="en-US" altLang="ko-KR" dirty="0" err="1" smtClean="0"/>
              <a:t>Jpa</a:t>
            </a:r>
            <a:r>
              <a:rPr lang="ko-KR" altLang="en-US" dirty="0" err="1" smtClean="0"/>
              <a:t>다루는거라</a:t>
            </a:r>
            <a:r>
              <a:rPr lang="en-US" altLang="ko-KR" dirty="0" smtClean="0"/>
              <a:t>?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1683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580" y="83071"/>
            <a:ext cx="11928881" cy="619613"/>
          </a:xfrm>
        </p:spPr>
        <p:txBody>
          <a:bodyPr>
            <a:no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review_detail.html -&gt; </a:t>
            </a:r>
            <a:r>
              <a:rPr lang="ko-KR" altLang="en-US" sz="2000" dirty="0" err="1"/>
              <a:t>스프링부트</a:t>
            </a:r>
            <a:r>
              <a:rPr lang="ko-KR" altLang="en-US" sz="2000" dirty="0"/>
              <a:t> </a:t>
            </a:r>
            <a:r>
              <a:rPr lang="en-US" altLang="ko-KR" sz="2000" dirty="0" err="1"/>
              <a:t>question_list</a:t>
            </a:r>
            <a:r>
              <a:rPr lang="en-US" altLang="ko-KR" sz="2000" dirty="0"/>
              <a:t> </a:t>
            </a:r>
            <a:r>
              <a:rPr lang="ko-KR" altLang="en-US" sz="2000" dirty="0"/>
              <a:t>처럼 나오도록 수정하기</a:t>
            </a:r>
            <a:endParaRPr lang="en-US" altLang="ko-KR" sz="2000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646984" y="1138422"/>
            <a:ext cx="5398477" cy="55437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dirty="0" err="1"/>
              <a:t>네이게이션바</a:t>
            </a:r>
            <a:r>
              <a:rPr lang="ko-KR" altLang="en-US" sz="1400" dirty="0"/>
              <a:t> 추가</a:t>
            </a:r>
            <a:r>
              <a:rPr lang="en-US" altLang="ko-KR" sz="1400" dirty="0"/>
              <a:t>, </a:t>
            </a:r>
          </a:p>
          <a:p>
            <a:pPr marL="0" indent="0">
              <a:buNone/>
            </a:pPr>
            <a:r>
              <a:rPr lang="ko-KR" altLang="en-US" sz="1400" dirty="0"/>
              <a:t>기존의 </a:t>
            </a:r>
            <a:r>
              <a:rPr lang="en-US" altLang="ko-KR" sz="1400" dirty="0"/>
              <a:t>review_detail.html</a:t>
            </a:r>
            <a:r>
              <a:rPr lang="ko-KR" altLang="en-US" sz="1400" dirty="0"/>
              <a:t>을 </a:t>
            </a:r>
            <a:r>
              <a:rPr lang="en-US" altLang="ko-KR" sz="1400" dirty="0" err="1"/>
              <a:t>review_list</a:t>
            </a:r>
            <a:r>
              <a:rPr lang="en-US" altLang="ko-KR" sz="1400" dirty="0"/>
              <a:t> </a:t>
            </a:r>
            <a:r>
              <a:rPr lang="ko-KR" altLang="en-US" sz="1400" dirty="0"/>
              <a:t>랑 </a:t>
            </a:r>
            <a:r>
              <a:rPr lang="en-US" altLang="ko-KR" sz="1400" dirty="0" err="1"/>
              <a:t>review_detail</a:t>
            </a:r>
            <a:r>
              <a:rPr lang="ko-KR" altLang="en-US" sz="1400" dirty="0"/>
              <a:t>로 분리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내용 텍스트 클릭하면 해당 리뷰디테일로 페이지 이동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ko-KR" altLang="en-US" sz="1400" dirty="0"/>
              <a:t>순서대로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 err="1"/>
              <a:t>첨부이미지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 err="1"/>
              <a:t>별점</a:t>
            </a:r>
            <a:r>
              <a:rPr lang="en-US" altLang="ko-KR" sz="1400" dirty="0"/>
              <a:t>-&gt;</a:t>
            </a:r>
            <a:r>
              <a:rPr lang="ko-KR" altLang="en-US" sz="1400" u="sng" dirty="0"/>
              <a:t>추후 수정 </a:t>
            </a:r>
            <a:r>
              <a:rPr lang="ko-KR" altLang="en-US" sz="1400" u="sng" dirty="0" err="1"/>
              <a:t>별이미지</a:t>
            </a:r>
            <a:r>
              <a:rPr lang="ko-KR" altLang="en-US" sz="1400" u="sng" dirty="0"/>
              <a:t> 그대로 나오도록</a:t>
            </a:r>
            <a:endParaRPr lang="en-US" altLang="ko-KR" sz="1400" u="sng" dirty="0"/>
          </a:p>
          <a:p>
            <a:pPr marL="0" indent="0">
              <a:buNone/>
            </a:pPr>
            <a:r>
              <a:rPr lang="ko-KR" altLang="en-US" sz="1400" dirty="0"/>
              <a:t>닉네임</a:t>
            </a:r>
            <a:r>
              <a:rPr lang="en-US" altLang="ko-KR" sz="1400" dirty="0"/>
              <a:t>/</a:t>
            </a:r>
            <a:r>
              <a:rPr lang="ko-KR" altLang="en-US" sz="1400" dirty="0"/>
              <a:t>비회원이면 비회원이라고 일단 </a:t>
            </a:r>
            <a:r>
              <a:rPr lang="ko-KR" altLang="en-US" sz="1400" dirty="0" err="1"/>
              <a:t>출력되게함</a:t>
            </a:r>
            <a:r>
              <a:rPr lang="en-US" altLang="ko-KR" sz="1400" dirty="0"/>
              <a:t>-&gt;</a:t>
            </a:r>
            <a:r>
              <a:rPr lang="ko-KR" altLang="en-US" sz="1400" u="sng" dirty="0" err="1"/>
              <a:t>추후수정</a:t>
            </a:r>
            <a:endParaRPr lang="en-US" altLang="ko-KR" sz="1400" u="sng" dirty="0"/>
          </a:p>
          <a:p>
            <a:pPr marL="0" indent="0">
              <a:buNone/>
            </a:pPr>
            <a:r>
              <a:rPr lang="ko-KR" altLang="en-US" sz="1400" dirty="0"/>
              <a:t>내용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목록 버튼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ko-KR" altLang="en-US" sz="14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t="-1" b="30968"/>
          <a:stretch/>
        </p:blipFill>
        <p:spPr>
          <a:xfrm>
            <a:off x="359651" y="889040"/>
            <a:ext cx="5852279" cy="218666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072321" y="926804"/>
            <a:ext cx="898094" cy="209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634518" y="2375991"/>
            <a:ext cx="618232" cy="184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51" y="3276159"/>
            <a:ext cx="4834124" cy="257300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943634" y="3303630"/>
            <a:ext cx="641624" cy="154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24681" y="4345492"/>
            <a:ext cx="641624" cy="15446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43699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85" y="214246"/>
            <a:ext cx="8392696" cy="9431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0985" y="1507067"/>
            <a:ext cx="11901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앵커 </a:t>
            </a:r>
            <a:r>
              <a:rPr lang="en-US" altLang="ko-KR" dirty="0" smtClean="0"/>
              <a:t>-&gt; </a:t>
            </a:r>
            <a:r>
              <a:rPr lang="ko-KR" altLang="en-US" dirty="0" err="1" smtClean="0"/>
              <a:t>전페이지</a:t>
            </a:r>
            <a:r>
              <a:rPr lang="ko-KR" altLang="en-US" dirty="0" smtClean="0"/>
              <a:t> 위치 </a:t>
            </a:r>
            <a:r>
              <a:rPr lang="ko-KR" altLang="en-US" dirty="0" err="1" smtClean="0"/>
              <a:t>받아오는게아니라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게시물</a:t>
            </a:r>
            <a:r>
              <a:rPr lang="en-US" altLang="ko-KR" dirty="0" smtClean="0"/>
              <a:t>id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타임리프로</a:t>
            </a:r>
            <a:r>
              <a:rPr lang="ko-KR" altLang="en-US" dirty="0" smtClean="0"/>
              <a:t> 받아가지고 걸로 </a:t>
            </a:r>
            <a:r>
              <a:rPr lang="ko-KR" altLang="en-US" dirty="0" err="1" smtClean="0"/>
              <a:t>이동시키는거</a:t>
            </a:r>
            <a:r>
              <a:rPr lang="en-US" altLang="ko-KR" dirty="0" smtClean="0"/>
              <a:t>..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2" y="2226113"/>
            <a:ext cx="6201640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6907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2454" y="212726"/>
            <a:ext cx="7135812" cy="617008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1207 </a:t>
            </a:r>
            <a:r>
              <a:rPr lang="ko-KR" altLang="en-US" dirty="0" smtClean="0"/>
              <a:t>주석처리 지우고 </a:t>
            </a:r>
            <a:r>
              <a:rPr lang="ko-KR" altLang="en-US" dirty="0" err="1" smtClean="0"/>
              <a:t>킵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68" y="1003458"/>
            <a:ext cx="7621064" cy="532521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785" y="1003458"/>
            <a:ext cx="4782217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9297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77" y="140028"/>
            <a:ext cx="4925112" cy="2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474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162454" y="212726"/>
            <a:ext cx="7135812" cy="617008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1207 </a:t>
            </a:r>
            <a:r>
              <a:rPr lang="ko-KR" altLang="en-US" dirty="0" smtClean="0"/>
              <a:t>주석처리 지우고 </a:t>
            </a:r>
            <a:r>
              <a:rPr lang="ko-KR" altLang="en-US" dirty="0" err="1" smtClean="0"/>
              <a:t>킵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8" y="998361"/>
            <a:ext cx="4429743" cy="252447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32" y="2494941"/>
            <a:ext cx="7430537" cy="43630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77200" y="212726"/>
            <a:ext cx="35221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이거 뭐 </a:t>
            </a:r>
            <a:r>
              <a:rPr lang="ko-KR" altLang="en-US" dirty="0" err="1" smtClean="0"/>
              <a:t>메뉴추가기능할때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한페이지에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여러기능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넣을라고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동적기능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욕심부리던거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Process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이전동작</a:t>
            </a:r>
            <a:r>
              <a:rPr lang="ko-KR" altLang="en-US" dirty="0" smtClean="0"/>
              <a:t> 받아오고 어쩌고</a:t>
            </a:r>
            <a:r>
              <a:rPr lang="en-US" altLang="ko-KR" dirty="0" smtClean="0"/>
              <a:t>,.</a:t>
            </a:r>
            <a:r>
              <a:rPr lang="ko-KR" altLang="en-US" dirty="0" err="1" smtClean="0"/>
              <a:t>한거</a:t>
            </a:r>
            <a:r>
              <a:rPr lang="en-US" altLang="ko-KR" dirty="0" smtClean="0"/>
              <a:t>.,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13295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225" y="692576"/>
            <a:ext cx="9334438" cy="211835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94" y="2397889"/>
            <a:ext cx="11288700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51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54" y="120068"/>
            <a:ext cx="6399780" cy="657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191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338667"/>
            <a:ext cx="105833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Db</a:t>
            </a:r>
            <a:r>
              <a:rPr lang="ko-KR" altLang="en-US" dirty="0" smtClean="0"/>
              <a:t>랑 </a:t>
            </a:r>
            <a:r>
              <a:rPr lang="ko-KR" altLang="en-US" dirty="0" err="1" smtClean="0"/>
              <a:t>파일이랑</a:t>
            </a:r>
            <a:r>
              <a:rPr lang="ko-KR" altLang="en-US" dirty="0" smtClean="0"/>
              <a:t> 다름</a:t>
            </a:r>
            <a:endParaRPr lang="en-US" altLang="ko-KR" dirty="0" smtClean="0"/>
          </a:p>
          <a:p>
            <a:r>
              <a:rPr lang="ko-KR" altLang="en-US" dirty="0" err="1" smtClean="0"/>
              <a:t>컴터에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저장된게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디비저장된건줄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알앗는데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별개래</a:t>
            </a:r>
            <a:endParaRPr lang="en-US" altLang="ko-KR" dirty="0" smtClean="0"/>
          </a:p>
          <a:p>
            <a:r>
              <a:rPr lang="ko-KR" altLang="en-US" dirty="0" smtClean="0"/>
              <a:t>둘다 윈도우시스템</a:t>
            </a:r>
            <a:r>
              <a:rPr lang="en-US" altLang="ko-KR" dirty="0" smtClean="0"/>
              <a:t>?</a:t>
            </a:r>
            <a:r>
              <a:rPr lang="ko-KR" altLang="en-US" dirty="0" smtClean="0"/>
              <a:t>의 다른 프로그램 </a:t>
            </a:r>
            <a:r>
              <a:rPr lang="ko-KR" altLang="en-US" dirty="0" err="1" smtClean="0"/>
              <a:t>이라고함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그래서 </a:t>
            </a:r>
            <a:r>
              <a:rPr lang="ko-KR" altLang="en-US" dirty="0" err="1" smtClean="0"/>
              <a:t>다루는방법이</a:t>
            </a:r>
            <a:r>
              <a:rPr lang="ko-KR" altLang="en-US" dirty="0" smtClean="0"/>
              <a:t> 별개라고 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51650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18" y="0"/>
            <a:ext cx="5727649" cy="60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9991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87866" y="2929467"/>
            <a:ext cx="8094134" cy="320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52399" y="202237"/>
            <a:ext cx="14145087" cy="5632311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html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C77D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layout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:decorate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="~{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layout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}"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xmlns: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C77D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="http://www.w3.org/1999/xhtml"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xmlns: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C77D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layout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="http://www.w3.org/1999/xhtml"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C77D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layout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:fragment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content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container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form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C77D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:object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="${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menuForm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}"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method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post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&lt;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d-flex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align-items-center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p-2"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="height:5%; padding:10px;margin: 20px 10px 0 10px;"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&lt;h4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fw-bold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="flex:6;margin: 0 10px 0 10px;"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메뉴 등록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&lt;/h4&gt;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&lt;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submit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btn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btn-sm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btn-dark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저장하기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&lt;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onclick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clone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();"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="추가"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&lt;/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&lt;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="height:70%"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&lt;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="m-3"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&lt;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background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white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box-shadow:0px 0px 10px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rgba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(0,0,0,0.2);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border-radius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10px;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padding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: 10px; margin-bottom:20px;"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   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&lt;!-- CSRF 토큰 --&gt;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   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hidden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C77D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:name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="${_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csrf.parameterName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}"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C77D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:value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="${_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csrf.token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}"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    &lt;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input-area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       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&lt;!--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이`름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입력 --&gt;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       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menu-item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            &lt;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="mb-3"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                &lt;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menuName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form-label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메뉴명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                &lt;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menuName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text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name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menuFormList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[0].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menuName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placeholder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="메뉴"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               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&lt;!--                        &lt;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textarea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th:field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="*{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menuName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}"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form-control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rows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="1"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placeholder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="이름"&gt;&lt;/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textarea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&gt;--&gt;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           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           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&lt;!-- 내용 입력 --&gt;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           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="mb-3"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                &lt;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price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form-label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가격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                &lt;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price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text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name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menuFormList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[0].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price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placeholder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="가격"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               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&lt;!--                        &lt;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textarea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th:field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="*{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price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}"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form-control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rows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="15"&gt;&lt;/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textarea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&gt;--&gt;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           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           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&lt;!--사진 첨부--&gt;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           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="width:40%;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background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white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box-shadow:0px 0px 10px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rgba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(0,0,0,0.2);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border-radius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10px;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padding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: 10px; "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                &lt;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file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name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fileList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fileList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multiple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                &lt;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imagePreview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                &lt;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onclick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deleteSelectedFile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()"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삭제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            &lt;/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            &lt;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hr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        &lt;/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    &lt;/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&lt;/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&lt;/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&lt;/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&lt;/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form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5275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986971" y="936341"/>
            <a:ext cx="27106481" cy="4108817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&lt;script&gt;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let idx = 1;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function clone(){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let inputArea = document.getElementById('input-area');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let menuItem = document.querySelector('.menu-item');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const newNode = menuItem.cloneNode(true);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menuName = newNode.querySelector('#menuName');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price = newNode.querySelector('#price');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menuName.value = "";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price.value = "";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menuName.setAttribute("name", "menuFormList[" + idx + "].menuName");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price.setAttribute("name", "menuFormList[" + idx + "].price");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console.log(menuName);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console.log(price);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inputArea.appendChild(newNode);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idx++;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}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&lt;/script&gt;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&lt;/div&gt;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&lt;/html&gt;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6970" y="5747657"/>
            <a:ext cx="7561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menu._form.html -&gt;</a:t>
            </a:r>
            <a:r>
              <a:rPr lang="ko-KR" altLang="en-US" dirty="0" smtClean="0"/>
              <a:t>쌤이 </a:t>
            </a:r>
            <a:r>
              <a:rPr lang="ko-KR" altLang="en-US" dirty="0" err="1" smtClean="0"/>
              <a:t>코드짜주신거</a:t>
            </a:r>
            <a:r>
              <a:rPr lang="ko-KR" altLang="en-US" dirty="0" smtClean="0"/>
              <a:t> 아까워서 남겨둠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0439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580" y="83071"/>
            <a:ext cx="11928881" cy="619613"/>
          </a:xfrm>
        </p:spPr>
        <p:txBody>
          <a:bodyPr>
            <a:no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review_detail.html -&gt; </a:t>
            </a:r>
            <a:r>
              <a:rPr lang="ko-KR" altLang="en-US" sz="2000" dirty="0" err="1"/>
              <a:t>스프링부트</a:t>
            </a:r>
            <a:r>
              <a:rPr lang="ko-KR" altLang="en-US" sz="2000" dirty="0"/>
              <a:t> </a:t>
            </a:r>
            <a:r>
              <a:rPr lang="en-US" altLang="ko-KR" sz="2000" dirty="0" err="1"/>
              <a:t>question_list</a:t>
            </a:r>
            <a:r>
              <a:rPr lang="en-US" altLang="ko-KR" sz="2000" dirty="0"/>
              <a:t> </a:t>
            </a:r>
            <a:r>
              <a:rPr lang="ko-KR" altLang="en-US" sz="2000" dirty="0"/>
              <a:t>처럼 나오도록 수정하기</a:t>
            </a:r>
            <a:endParaRPr lang="en-US" altLang="ko-KR" sz="2000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7880465" y="1138422"/>
            <a:ext cx="4164996" cy="55437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400" dirty="0" err="1"/>
              <a:t>Optinal</a:t>
            </a:r>
            <a:r>
              <a:rPr lang="ko-KR" altLang="en-US" sz="1400" dirty="0"/>
              <a:t>로 값이 없는 속성이 있어도 일단 </a:t>
            </a:r>
            <a:r>
              <a:rPr lang="ko-KR" altLang="en-US" sz="1400" dirty="0" err="1"/>
              <a:t>객체생성은</a:t>
            </a:r>
            <a:r>
              <a:rPr lang="ko-KR" altLang="en-US" sz="1400" dirty="0"/>
              <a:t> 가능하도록 하려 했음 </a:t>
            </a:r>
            <a:r>
              <a:rPr lang="en-US" altLang="ko-KR" sz="1400" dirty="0"/>
              <a:t>-&gt; but </a:t>
            </a:r>
            <a:r>
              <a:rPr lang="en-US" altLang="ko-KR" sz="1400" dirty="0" err="1"/>
              <a:t>db</a:t>
            </a:r>
            <a:r>
              <a:rPr lang="ko-KR" altLang="en-US" sz="1400" dirty="0"/>
              <a:t>연관된 </a:t>
            </a:r>
            <a:r>
              <a:rPr lang="ko-KR" altLang="en-US" sz="1400" dirty="0" err="1"/>
              <a:t>엔터티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들이라서</a:t>
            </a:r>
            <a:r>
              <a:rPr lang="ko-KR" altLang="en-US" sz="1400" dirty="0"/>
              <a:t> </a:t>
            </a:r>
            <a:r>
              <a:rPr lang="en-US" altLang="ko-KR" sz="1400" dirty="0" err="1"/>
              <a:t>repository.save</a:t>
            </a:r>
            <a:r>
              <a:rPr lang="ko-KR" altLang="en-US" sz="1400" dirty="0"/>
              <a:t>를 해줬어야 함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이렇게 각각 추가했더니 됨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5215"/>
            <a:ext cx="7545269" cy="22566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80" y="3657600"/>
            <a:ext cx="7523478" cy="28869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545" y="1955406"/>
            <a:ext cx="3200847" cy="2762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0465" y="2403245"/>
            <a:ext cx="3705742" cy="25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7234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423333"/>
            <a:ext cx="980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페이징처리</a:t>
            </a:r>
            <a:r>
              <a:rPr lang="ko-KR" altLang="en-US" dirty="0" smtClean="0"/>
              <a:t> 버그수정하기</a:t>
            </a:r>
            <a:endParaRPr lang="en-US" altLang="ko-KR" dirty="0" smtClean="0"/>
          </a:p>
          <a:p>
            <a:r>
              <a:rPr lang="ko-KR" altLang="en-US" dirty="0" err="1" smtClean="0"/>
              <a:t>메뉴검색시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가게중복</a:t>
            </a:r>
            <a:r>
              <a:rPr lang="ko-KR" altLang="en-US" dirty="0" smtClean="0"/>
              <a:t> 없애기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컨트롤러에 추가한 코드 말고 레파지토리에서 </a:t>
            </a:r>
            <a:r>
              <a:rPr lang="en-US" altLang="ko-KR" dirty="0" smtClean="0"/>
              <a:t>distinct</a:t>
            </a:r>
            <a:r>
              <a:rPr lang="ko-KR" altLang="en-US" dirty="0" smtClean="0"/>
              <a:t>로 해보기</a:t>
            </a:r>
            <a:endParaRPr lang="en-US" altLang="ko-KR" dirty="0" smtClean="0"/>
          </a:p>
          <a:p>
            <a:r>
              <a:rPr lang="ko-KR" altLang="en-US" dirty="0" smtClean="0"/>
              <a:t>사진 하나만 </a:t>
            </a:r>
            <a:r>
              <a:rPr lang="ko-KR" altLang="en-US" dirty="0" err="1" smtClean="0"/>
              <a:t>하래또</a:t>
            </a:r>
            <a:r>
              <a:rPr lang="ko-KR" altLang="en-US" dirty="0" smtClean="0"/>
              <a:t> 메뉴</a:t>
            </a:r>
            <a:r>
              <a:rPr lang="en-US" altLang="ko-KR" dirty="0" smtClean="0"/>
              <a:t>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42260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3860800"/>
            <a:ext cx="12192000" cy="457200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3AE6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@PostMapping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"/update"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CF8E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public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String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56A8F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update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(Integer menuid, String menuName, String pricestring, MultipartFile file)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CF8E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throws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Exception {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Menu menu =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C77D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menuService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.findMenu(menuid);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CF8E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(menuName ==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CF8E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null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|| menuName.isEmpty()) {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menu.setMenuName(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"--MENU--"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}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CF8E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else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menu.setMenuName(menuName);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}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CF8E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(pricestring ==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CF8E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null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|| pricestring.isEmpty()) {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menu.setPrice(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2AACB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}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CF8E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else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menu.setPrice(Integer.</a:t>
            </a:r>
            <a:r>
              <a:rPr kumimoji="0" lang="ko-KR" altLang="ko-KR" sz="900" b="0" i="1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valueOf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(pricestring));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}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       boolean filesSelected = fileList.stream().anyMatch(file -&gt; !file.isEmpty());    // false -&gt; true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       if (!filesSelected) {   //false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           photoService.savedefaultImgsForMenu(menu, fileList);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       } else {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           photoService.saveImgsForMenu(menu, fileList);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       }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       menuService.setMenu(menu);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       return "redirect:/store/menuList/" + menu.getStore().getId();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CF8E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(file !=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CF8E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null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&amp;&amp; !file.isEmpty()) {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파일이 선택된 경우에만 파일 저장 로직을 실행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C77D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photoService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.deleteMenuImage(menu);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C77D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photoService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.saveImgsForMenu(menu, Collections.</a:t>
            </a:r>
            <a:r>
              <a:rPr kumimoji="0" lang="ko-KR" altLang="ko-KR" sz="900" b="0" i="1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singletonList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(file));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}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CF8E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else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파일이 선택되지 않은 경우 기본 이미지 저장 로직 실행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C77D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photoService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.savedefaultImgsForMenu(menu, Collections.</a:t>
            </a:r>
            <a:r>
              <a:rPr kumimoji="0" lang="ko-KR" altLang="ko-KR" sz="900" b="0" i="1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emptyList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());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}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C77D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menuService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.setMenu(menu);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CF8E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return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"redirect:/store/menuList/"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 menu.getStore().getId();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}</a:t>
            </a: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01467" y="254000"/>
            <a:ext cx="360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여러장</a:t>
            </a:r>
            <a:r>
              <a:rPr lang="ko-KR" altLang="en-US" dirty="0" smtClean="0"/>
              <a:t> 받는 메서드</a:t>
            </a:r>
            <a:r>
              <a:rPr lang="en-US" altLang="ko-KR" dirty="0" smtClean="0"/>
              <a:t>,. </a:t>
            </a:r>
            <a:r>
              <a:rPr lang="ko-KR" altLang="en-US" dirty="0" err="1" smtClean="0"/>
              <a:t>한장으로</a:t>
            </a:r>
            <a:r>
              <a:rPr lang="ko-KR" altLang="en-US" dirty="0" smtClean="0"/>
              <a:t> 바꿔서 아까워서 </a:t>
            </a:r>
            <a:r>
              <a:rPr lang="ko-KR" altLang="en-US" dirty="0" err="1" smtClean="0"/>
              <a:t>첨부해놈</a:t>
            </a:r>
            <a:r>
              <a:rPr lang="en-US" altLang="ko-KR" dirty="0" smtClean="0"/>
              <a:t>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927026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81" y="181698"/>
            <a:ext cx="7563906" cy="48012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09467" y="558800"/>
            <a:ext cx="355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여기서 </a:t>
            </a:r>
            <a:r>
              <a:rPr lang="ko-KR" altLang="en-US" dirty="0" err="1" smtClean="0"/>
              <a:t>어케하느닞</a:t>
            </a:r>
            <a:r>
              <a:rPr lang="en-US" altLang="ko-KR" dirty="0" smtClean="0"/>
              <a:t>? </a:t>
            </a:r>
            <a:r>
              <a:rPr lang="ko-KR" altLang="en-US" dirty="0" err="1" smtClean="0"/>
              <a:t>메뉴검색</a:t>
            </a:r>
            <a:r>
              <a:rPr lang="ko-KR" altLang="en-US" dirty="0" smtClean="0"/>
              <a:t> 가게 </a:t>
            </a:r>
            <a:r>
              <a:rPr lang="ko-KR" altLang="en-US" dirty="0" err="1" smtClean="0"/>
              <a:t>중복제거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공부하기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9623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6494</TotalTime>
  <Words>1727</Words>
  <Application>Microsoft Office PowerPoint</Application>
  <PresentationFormat>와이드스크린</PresentationFormat>
  <Paragraphs>295</Paragraphs>
  <Slides>92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92</vt:i4>
      </vt:variant>
    </vt:vector>
  </HeadingPairs>
  <TitlesOfParts>
    <vt:vector size="97" baseType="lpstr">
      <vt:lpstr>D2Coding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review_detail.html -&gt; 스프링부트 question_list 처럼 나오도록 수정하기</vt:lpstr>
      <vt:lpstr>review_detail.html -&gt; 스프링부트 question_list 처럼 나오도록 수정하기</vt:lpstr>
      <vt:lpstr>PowerPoint 프레젠테이션</vt:lpstr>
      <vt:lpstr>review_detail.html -&gt; 스프링부트 question_list 처럼 나오도록 수정하기</vt:lpstr>
      <vt:lpstr>1120 _ 5일 진행상황</vt:lpstr>
      <vt:lpstr>1. review/detail 페이지 사용자등록별점대로 표시되게  </vt:lpstr>
      <vt:lpstr>PowerPoint 프레젠테이션</vt:lpstr>
      <vt:lpstr>  </vt:lpstr>
      <vt:lpstr> 1. store/owner/list</vt:lpstr>
      <vt:lpstr> 1. store/create</vt:lpstr>
      <vt:lpstr> 1. store/create</vt:lpstr>
      <vt:lpstr> 1. store/create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수정하기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질문</vt:lpstr>
      <vt:lpstr>PowerPoint 프레젠테이션</vt:lpstr>
      <vt:lpstr>1127황선영</vt:lpstr>
      <vt:lpstr>PowerPoint 프레젠테이션</vt:lpstr>
      <vt:lpstr>PowerPoint 프레젠테이션</vt:lpstr>
      <vt:lpstr>PowerPoint 프레젠테이션</vt:lpstr>
      <vt:lpstr>1128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목욜 상의할거</vt:lpstr>
      <vt:lpstr>PowerPoint 프레젠테이션</vt:lpstr>
      <vt:lpstr>PowerPoint 프레젠테이션</vt:lpstr>
      <vt:lpstr>1207 주석처리 지우고 킵</vt:lpstr>
      <vt:lpstr>PowerPoint 프레젠테이션</vt:lpstr>
      <vt:lpstr>1207 주석처리 지우고 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145</cp:revision>
  <dcterms:created xsi:type="dcterms:W3CDTF">2023-11-16T05:32:41Z</dcterms:created>
  <dcterms:modified xsi:type="dcterms:W3CDTF">2023-12-12T08:38:23Z</dcterms:modified>
</cp:coreProperties>
</file>